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93" r:id="rId3"/>
    <p:sldId id="368" r:id="rId4"/>
    <p:sldId id="270" r:id="rId5"/>
    <p:sldId id="258" r:id="rId6"/>
    <p:sldId id="259" r:id="rId7"/>
    <p:sldId id="380" r:id="rId8"/>
    <p:sldId id="381" r:id="rId9"/>
    <p:sldId id="369" r:id="rId10"/>
    <p:sldId id="370" r:id="rId11"/>
    <p:sldId id="382" r:id="rId12"/>
    <p:sldId id="383" r:id="rId13"/>
    <p:sldId id="371" r:id="rId14"/>
    <p:sldId id="372" r:id="rId15"/>
    <p:sldId id="384" r:id="rId16"/>
    <p:sldId id="385" r:id="rId17"/>
    <p:sldId id="373" r:id="rId18"/>
    <p:sldId id="386" r:id="rId19"/>
    <p:sldId id="387" r:id="rId20"/>
    <p:sldId id="374" r:id="rId21"/>
    <p:sldId id="389" r:id="rId22"/>
    <p:sldId id="388" r:id="rId23"/>
    <p:sldId id="378" r:id="rId24"/>
    <p:sldId id="397" r:id="rId25"/>
    <p:sldId id="396" r:id="rId26"/>
    <p:sldId id="392" r:id="rId27"/>
    <p:sldId id="398" r:id="rId28"/>
    <p:sldId id="399" r:id="rId29"/>
    <p:sldId id="257" r:id="rId30"/>
    <p:sldId id="391" r:id="rId31"/>
    <p:sldId id="390" r:id="rId32"/>
    <p:sldId id="3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/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ECE88E-5CE0-4740-8D02-ECECB615E92E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225FF2B-2963-479F-9702-AAAB219DFE2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Plan</a:t>
          </a:r>
        </a:p>
      </dgm:t>
    </dgm:pt>
    <dgm:pt modelId="{CEAD4D4E-B2C7-48CC-A83F-A617850DA45D}" type="parTrans" cxnId="{788038F5-ADF1-4963-B97E-6DAAEEA2A2AD}">
      <dgm:prSet/>
      <dgm:spPr/>
      <dgm:t>
        <a:bodyPr/>
        <a:lstStyle/>
        <a:p>
          <a:endParaRPr lang="en-US"/>
        </a:p>
      </dgm:t>
    </dgm:pt>
    <dgm:pt modelId="{A778A96A-BFDA-4A93-9138-421829AD499D}" type="sibTrans" cxnId="{788038F5-ADF1-4963-B97E-6DAAEEA2A2AD}">
      <dgm:prSet/>
      <dgm:spPr/>
      <dgm:t>
        <a:bodyPr/>
        <a:lstStyle/>
        <a:p>
          <a:endParaRPr lang="en-US"/>
        </a:p>
      </dgm:t>
    </dgm:pt>
    <dgm:pt modelId="{7994A1E3-6372-4814-9EDA-FD8B15119A8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Code</a:t>
          </a:r>
        </a:p>
      </dgm:t>
    </dgm:pt>
    <dgm:pt modelId="{EA8C232E-A1AA-4B08-A84C-08850307B9D9}" type="parTrans" cxnId="{87C0016B-5C49-4B14-AA84-C85FF2C304B0}">
      <dgm:prSet/>
      <dgm:spPr/>
      <dgm:t>
        <a:bodyPr/>
        <a:lstStyle/>
        <a:p>
          <a:endParaRPr lang="en-US"/>
        </a:p>
      </dgm:t>
    </dgm:pt>
    <dgm:pt modelId="{04C26F4C-BDFE-4A63-93D7-7510D730C959}" type="sibTrans" cxnId="{87C0016B-5C49-4B14-AA84-C85FF2C304B0}">
      <dgm:prSet/>
      <dgm:spPr/>
      <dgm:t>
        <a:bodyPr/>
        <a:lstStyle/>
        <a:p>
          <a:endParaRPr lang="en-US"/>
        </a:p>
      </dgm:t>
    </dgm:pt>
    <dgm:pt modelId="{1AA27F38-2732-42DD-8890-A3E0AC9FDA87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Build</a:t>
          </a:r>
        </a:p>
      </dgm:t>
    </dgm:pt>
    <dgm:pt modelId="{699BAA09-FC40-4B2C-944A-92B70864F96F}" type="parTrans" cxnId="{81C9E8F9-C1CC-48BF-A1A2-386479ECA84B}">
      <dgm:prSet/>
      <dgm:spPr/>
      <dgm:t>
        <a:bodyPr/>
        <a:lstStyle/>
        <a:p>
          <a:endParaRPr lang="en-US"/>
        </a:p>
      </dgm:t>
    </dgm:pt>
    <dgm:pt modelId="{F3626FC7-FECC-4313-9617-B38CE0FDE481}" type="sibTrans" cxnId="{81C9E8F9-C1CC-48BF-A1A2-386479ECA84B}">
      <dgm:prSet/>
      <dgm:spPr/>
      <dgm:t>
        <a:bodyPr/>
        <a:lstStyle/>
        <a:p>
          <a:endParaRPr lang="en-US"/>
        </a:p>
      </dgm:t>
    </dgm:pt>
    <dgm:pt modelId="{6EFE2FF2-47D3-4E79-8B44-F10E42E9A1A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Test</a:t>
          </a:r>
        </a:p>
      </dgm:t>
    </dgm:pt>
    <dgm:pt modelId="{7F174EBE-73B9-4060-BFAE-6B1DB56D0CB8}" type="parTrans" cxnId="{699A71A1-9EEE-4A9F-B9C7-D9EFC642CC6E}">
      <dgm:prSet/>
      <dgm:spPr/>
      <dgm:t>
        <a:bodyPr/>
        <a:lstStyle/>
        <a:p>
          <a:endParaRPr lang="en-US"/>
        </a:p>
      </dgm:t>
    </dgm:pt>
    <dgm:pt modelId="{505D2A93-7B51-4569-945B-72B2AE2F9F6C}" type="sibTrans" cxnId="{699A71A1-9EEE-4A9F-B9C7-D9EFC642CC6E}">
      <dgm:prSet/>
      <dgm:spPr/>
      <dgm:t>
        <a:bodyPr/>
        <a:lstStyle/>
        <a:p>
          <a:endParaRPr lang="en-US"/>
        </a:p>
      </dgm:t>
    </dgm:pt>
    <dgm:pt modelId="{861247E9-8977-44D6-91B2-2BA226FEBC41}">
      <dgm:prSet phldrT="[Text]"/>
      <dgm:spPr/>
      <dgm:t>
        <a:bodyPr/>
        <a:lstStyle/>
        <a:p>
          <a:r>
            <a:rPr lang="en-US" dirty="0"/>
            <a:t>Release</a:t>
          </a:r>
        </a:p>
      </dgm:t>
    </dgm:pt>
    <dgm:pt modelId="{601855C9-2FB0-4B5F-889F-A95ED6ADA96B}" type="parTrans" cxnId="{62BC9372-F95C-4F5A-BDE7-ABD223E4001C}">
      <dgm:prSet/>
      <dgm:spPr/>
      <dgm:t>
        <a:bodyPr/>
        <a:lstStyle/>
        <a:p>
          <a:endParaRPr lang="en-US"/>
        </a:p>
      </dgm:t>
    </dgm:pt>
    <dgm:pt modelId="{12C12C79-5A6F-4E4E-A8B1-511A4CAC4394}" type="sibTrans" cxnId="{62BC9372-F95C-4F5A-BDE7-ABD223E4001C}">
      <dgm:prSet/>
      <dgm:spPr/>
      <dgm:t>
        <a:bodyPr/>
        <a:lstStyle/>
        <a:p>
          <a:endParaRPr lang="en-US"/>
        </a:p>
      </dgm:t>
    </dgm:pt>
    <dgm:pt modelId="{7AAED991-DD78-4730-9AFB-407A6FB8A6A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Deploy</a:t>
          </a:r>
        </a:p>
      </dgm:t>
    </dgm:pt>
    <dgm:pt modelId="{A5106605-15FD-4297-8F9B-7601C7387B78}" type="parTrans" cxnId="{46BD0CB2-D373-49CE-9AC3-104C09F382AB}">
      <dgm:prSet/>
      <dgm:spPr/>
      <dgm:t>
        <a:bodyPr/>
        <a:lstStyle/>
        <a:p>
          <a:endParaRPr lang="en-US"/>
        </a:p>
      </dgm:t>
    </dgm:pt>
    <dgm:pt modelId="{D7302A3C-4CCA-44DE-BDEC-C88610EE41AC}" type="sibTrans" cxnId="{46BD0CB2-D373-49CE-9AC3-104C09F382AB}">
      <dgm:prSet/>
      <dgm:spPr/>
      <dgm:t>
        <a:bodyPr/>
        <a:lstStyle/>
        <a:p>
          <a:endParaRPr lang="en-US"/>
        </a:p>
      </dgm:t>
    </dgm:pt>
    <dgm:pt modelId="{6EF089E8-8999-47C6-A8C2-E43FC38E82BD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Operate</a:t>
          </a:r>
        </a:p>
      </dgm:t>
    </dgm:pt>
    <dgm:pt modelId="{F39A69E3-6C96-493E-8D6F-45C66EBBDDDC}" type="parTrans" cxnId="{1645FDD8-00A1-4EEB-A840-A04DB4BF88C5}">
      <dgm:prSet/>
      <dgm:spPr/>
      <dgm:t>
        <a:bodyPr/>
        <a:lstStyle/>
        <a:p>
          <a:endParaRPr lang="en-US"/>
        </a:p>
      </dgm:t>
    </dgm:pt>
    <dgm:pt modelId="{347030CF-CBFF-4E5D-B283-6ADDE0D624C5}" type="sibTrans" cxnId="{1645FDD8-00A1-4EEB-A840-A04DB4BF88C5}">
      <dgm:prSet/>
      <dgm:spPr/>
      <dgm:t>
        <a:bodyPr/>
        <a:lstStyle/>
        <a:p>
          <a:endParaRPr lang="en-US"/>
        </a:p>
      </dgm:t>
    </dgm:pt>
    <dgm:pt modelId="{205AF251-F09C-4FD3-9569-CD185F5F3D85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en-US" dirty="0"/>
            <a:t>Monitor</a:t>
          </a:r>
        </a:p>
      </dgm:t>
    </dgm:pt>
    <dgm:pt modelId="{9AEAB702-C496-412F-82DB-F2A547145AD3}" type="parTrans" cxnId="{3904A202-D08C-40EA-9520-138A4ACCBC0B}">
      <dgm:prSet/>
      <dgm:spPr/>
      <dgm:t>
        <a:bodyPr/>
        <a:lstStyle/>
        <a:p>
          <a:endParaRPr lang="en-US"/>
        </a:p>
      </dgm:t>
    </dgm:pt>
    <dgm:pt modelId="{BE09E42F-852C-498A-9267-0F13ED13B5F3}" type="sibTrans" cxnId="{3904A202-D08C-40EA-9520-138A4ACCBC0B}">
      <dgm:prSet/>
      <dgm:spPr/>
      <dgm:t>
        <a:bodyPr/>
        <a:lstStyle/>
        <a:p>
          <a:endParaRPr lang="en-US"/>
        </a:p>
      </dgm:t>
    </dgm:pt>
    <dgm:pt modelId="{C8EE61EC-BAC9-452F-BFD7-E93DEAABB694}" type="pres">
      <dgm:prSet presAssocID="{ECECE88E-5CE0-4740-8D02-ECECB615E92E}" presName="Name0" presStyleCnt="0">
        <dgm:presLayoutVars>
          <dgm:dir/>
          <dgm:resizeHandles val="exact"/>
        </dgm:presLayoutVars>
      </dgm:prSet>
      <dgm:spPr/>
    </dgm:pt>
    <dgm:pt modelId="{742560BA-909F-45F0-8214-4273C87E36B1}" type="pres">
      <dgm:prSet presAssocID="{E225FF2B-2963-479F-9702-AAAB219DFE27}" presName="node" presStyleLbl="node1" presStyleIdx="0" presStyleCnt="8">
        <dgm:presLayoutVars>
          <dgm:bulletEnabled val="1"/>
        </dgm:presLayoutVars>
      </dgm:prSet>
      <dgm:spPr/>
    </dgm:pt>
    <dgm:pt modelId="{4F81F599-DACB-4642-B53F-E6EA00DB4179}" type="pres">
      <dgm:prSet presAssocID="{A778A96A-BFDA-4A93-9138-421829AD499D}" presName="sibTrans" presStyleLbl="sibTrans2D1" presStyleIdx="0" presStyleCnt="7"/>
      <dgm:spPr/>
    </dgm:pt>
    <dgm:pt modelId="{F3D68277-F40C-4CEE-950A-6B3BE54FE709}" type="pres">
      <dgm:prSet presAssocID="{A778A96A-BFDA-4A93-9138-421829AD499D}" presName="connectorText" presStyleLbl="sibTrans2D1" presStyleIdx="0" presStyleCnt="7"/>
      <dgm:spPr/>
    </dgm:pt>
    <dgm:pt modelId="{C8B5836E-015F-41F5-A182-10B0317A998D}" type="pres">
      <dgm:prSet presAssocID="{7994A1E3-6372-4814-9EDA-FD8B15119A83}" presName="node" presStyleLbl="node1" presStyleIdx="1" presStyleCnt="8">
        <dgm:presLayoutVars>
          <dgm:bulletEnabled val="1"/>
        </dgm:presLayoutVars>
      </dgm:prSet>
      <dgm:spPr/>
    </dgm:pt>
    <dgm:pt modelId="{E13C512B-B336-4448-856E-1F17DDF0F241}" type="pres">
      <dgm:prSet presAssocID="{04C26F4C-BDFE-4A63-93D7-7510D730C959}" presName="sibTrans" presStyleLbl="sibTrans2D1" presStyleIdx="1" presStyleCnt="7"/>
      <dgm:spPr/>
    </dgm:pt>
    <dgm:pt modelId="{4A47B6B3-EB2B-4DE7-9088-FD1EBF2F1550}" type="pres">
      <dgm:prSet presAssocID="{04C26F4C-BDFE-4A63-93D7-7510D730C959}" presName="connectorText" presStyleLbl="sibTrans2D1" presStyleIdx="1" presStyleCnt="7"/>
      <dgm:spPr/>
    </dgm:pt>
    <dgm:pt modelId="{73D6CA36-06B4-4AF9-8FC1-6150D21095A7}" type="pres">
      <dgm:prSet presAssocID="{1AA27F38-2732-42DD-8890-A3E0AC9FDA87}" presName="node" presStyleLbl="node1" presStyleIdx="2" presStyleCnt="8">
        <dgm:presLayoutVars>
          <dgm:bulletEnabled val="1"/>
        </dgm:presLayoutVars>
      </dgm:prSet>
      <dgm:spPr/>
    </dgm:pt>
    <dgm:pt modelId="{8EA34FD8-A6E7-4B6F-8E22-9E767800E12E}" type="pres">
      <dgm:prSet presAssocID="{F3626FC7-FECC-4313-9617-B38CE0FDE481}" presName="sibTrans" presStyleLbl="sibTrans2D1" presStyleIdx="2" presStyleCnt="7"/>
      <dgm:spPr/>
    </dgm:pt>
    <dgm:pt modelId="{BC29D896-5423-4AF1-AE04-D1A91B0DE20C}" type="pres">
      <dgm:prSet presAssocID="{F3626FC7-FECC-4313-9617-B38CE0FDE481}" presName="connectorText" presStyleLbl="sibTrans2D1" presStyleIdx="2" presStyleCnt="7"/>
      <dgm:spPr/>
    </dgm:pt>
    <dgm:pt modelId="{78290012-4056-437A-A967-DF4A81FC031A}" type="pres">
      <dgm:prSet presAssocID="{6EFE2FF2-47D3-4E79-8B44-F10E42E9A1A5}" presName="node" presStyleLbl="node1" presStyleIdx="3" presStyleCnt="8">
        <dgm:presLayoutVars>
          <dgm:bulletEnabled val="1"/>
        </dgm:presLayoutVars>
      </dgm:prSet>
      <dgm:spPr/>
    </dgm:pt>
    <dgm:pt modelId="{B35552AB-51E7-4E85-98E9-955D8A78F6B1}" type="pres">
      <dgm:prSet presAssocID="{505D2A93-7B51-4569-945B-72B2AE2F9F6C}" presName="sibTrans" presStyleLbl="sibTrans2D1" presStyleIdx="3" presStyleCnt="7"/>
      <dgm:spPr/>
    </dgm:pt>
    <dgm:pt modelId="{951D6215-FD3C-46AB-9ED5-75C48864D695}" type="pres">
      <dgm:prSet presAssocID="{505D2A93-7B51-4569-945B-72B2AE2F9F6C}" presName="connectorText" presStyleLbl="sibTrans2D1" presStyleIdx="3" presStyleCnt="7"/>
      <dgm:spPr/>
    </dgm:pt>
    <dgm:pt modelId="{557ABA15-73A2-46D6-8B11-5B05FA219202}" type="pres">
      <dgm:prSet presAssocID="{861247E9-8977-44D6-91B2-2BA226FEBC41}" presName="node" presStyleLbl="node1" presStyleIdx="4" presStyleCnt="8">
        <dgm:presLayoutVars>
          <dgm:bulletEnabled val="1"/>
        </dgm:presLayoutVars>
      </dgm:prSet>
      <dgm:spPr/>
    </dgm:pt>
    <dgm:pt modelId="{54C43145-CCB5-4FD2-9C73-DB90FBF75A6D}" type="pres">
      <dgm:prSet presAssocID="{12C12C79-5A6F-4E4E-A8B1-511A4CAC4394}" presName="sibTrans" presStyleLbl="sibTrans2D1" presStyleIdx="4" presStyleCnt="7"/>
      <dgm:spPr/>
    </dgm:pt>
    <dgm:pt modelId="{73EAFEA7-F4F7-4DF2-AA7A-B86E9F4F8957}" type="pres">
      <dgm:prSet presAssocID="{12C12C79-5A6F-4E4E-A8B1-511A4CAC4394}" presName="connectorText" presStyleLbl="sibTrans2D1" presStyleIdx="4" presStyleCnt="7"/>
      <dgm:spPr/>
    </dgm:pt>
    <dgm:pt modelId="{A6C617B8-4EF5-40A1-A5EE-5F2CA12FD07F}" type="pres">
      <dgm:prSet presAssocID="{7AAED991-DD78-4730-9AFB-407A6FB8A6A6}" presName="node" presStyleLbl="node1" presStyleIdx="5" presStyleCnt="8">
        <dgm:presLayoutVars>
          <dgm:bulletEnabled val="1"/>
        </dgm:presLayoutVars>
      </dgm:prSet>
      <dgm:spPr/>
    </dgm:pt>
    <dgm:pt modelId="{2653606E-0C05-4BB3-985E-8C1A2A76AAC6}" type="pres">
      <dgm:prSet presAssocID="{D7302A3C-4CCA-44DE-BDEC-C88610EE41AC}" presName="sibTrans" presStyleLbl="sibTrans2D1" presStyleIdx="5" presStyleCnt="7"/>
      <dgm:spPr/>
    </dgm:pt>
    <dgm:pt modelId="{F253D7C9-9A56-4AF0-B2A1-D6C6E469682C}" type="pres">
      <dgm:prSet presAssocID="{D7302A3C-4CCA-44DE-BDEC-C88610EE41AC}" presName="connectorText" presStyleLbl="sibTrans2D1" presStyleIdx="5" presStyleCnt="7"/>
      <dgm:spPr/>
    </dgm:pt>
    <dgm:pt modelId="{54F92B46-2E58-42B8-8C2E-275C66C2BA9F}" type="pres">
      <dgm:prSet presAssocID="{6EF089E8-8999-47C6-A8C2-E43FC38E82BD}" presName="node" presStyleLbl="node1" presStyleIdx="6" presStyleCnt="8">
        <dgm:presLayoutVars>
          <dgm:bulletEnabled val="1"/>
        </dgm:presLayoutVars>
      </dgm:prSet>
      <dgm:spPr/>
    </dgm:pt>
    <dgm:pt modelId="{FBBE7026-8CC7-4CFC-B1BC-7E7BF14EBA91}" type="pres">
      <dgm:prSet presAssocID="{347030CF-CBFF-4E5D-B283-6ADDE0D624C5}" presName="sibTrans" presStyleLbl="sibTrans2D1" presStyleIdx="6" presStyleCnt="7"/>
      <dgm:spPr/>
    </dgm:pt>
    <dgm:pt modelId="{19875C00-2BCE-4B7C-B6A3-DE879072AABC}" type="pres">
      <dgm:prSet presAssocID="{347030CF-CBFF-4E5D-B283-6ADDE0D624C5}" presName="connectorText" presStyleLbl="sibTrans2D1" presStyleIdx="6" presStyleCnt="7"/>
      <dgm:spPr/>
    </dgm:pt>
    <dgm:pt modelId="{339D27A7-4117-4CC8-9381-EEF90D43487C}" type="pres">
      <dgm:prSet presAssocID="{205AF251-F09C-4FD3-9569-CD185F5F3D85}" presName="node" presStyleLbl="node1" presStyleIdx="7" presStyleCnt="8">
        <dgm:presLayoutVars>
          <dgm:bulletEnabled val="1"/>
        </dgm:presLayoutVars>
      </dgm:prSet>
      <dgm:spPr/>
    </dgm:pt>
  </dgm:ptLst>
  <dgm:cxnLst>
    <dgm:cxn modelId="{3904A202-D08C-40EA-9520-138A4ACCBC0B}" srcId="{ECECE88E-5CE0-4740-8D02-ECECB615E92E}" destId="{205AF251-F09C-4FD3-9569-CD185F5F3D85}" srcOrd="7" destOrd="0" parTransId="{9AEAB702-C496-412F-82DB-F2A547145AD3}" sibTransId="{BE09E42F-852C-498A-9267-0F13ED13B5F3}"/>
    <dgm:cxn modelId="{4559C01F-E9FE-4D42-899D-A9D0FF6C0C49}" type="presOf" srcId="{861247E9-8977-44D6-91B2-2BA226FEBC41}" destId="{557ABA15-73A2-46D6-8B11-5B05FA219202}" srcOrd="0" destOrd="0" presId="urn:microsoft.com/office/officeart/2005/8/layout/process1"/>
    <dgm:cxn modelId="{60ED9631-A97F-44E3-8BE7-C1669B384237}" type="presOf" srcId="{04C26F4C-BDFE-4A63-93D7-7510D730C959}" destId="{4A47B6B3-EB2B-4DE7-9088-FD1EBF2F1550}" srcOrd="1" destOrd="0" presId="urn:microsoft.com/office/officeart/2005/8/layout/process1"/>
    <dgm:cxn modelId="{90F64438-D765-4CEC-B98D-C172B6F2BF75}" type="presOf" srcId="{6EF089E8-8999-47C6-A8C2-E43FC38E82BD}" destId="{54F92B46-2E58-42B8-8C2E-275C66C2BA9F}" srcOrd="0" destOrd="0" presId="urn:microsoft.com/office/officeart/2005/8/layout/process1"/>
    <dgm:cxn modelId="{B183163A-1CCF-45E6-8D11-DF355CCACE8C}" type="presOf" srcId="{F3626FC7-FECC-4313-9617-B38CE0FDE481}" destId="{8EA34FD8-A6E7-4B6F-8E22-9E767800E12E}" srcOrd="0" destOrd="0" presId="urn:microsoft.com/office/officeart/2005/8/layout/process1"/>
    <dgm:cxn modelId="{8C6A433A-BFC5-45F8-9B3E-1CEBC76E8CE7}" type="presOf" srcId="{E225FF2B-2963-479F-9702-AAAB219DFE27}" destId="{742560BA-909F-45F0-8214-4273C87E36B1}" srcOrd="0" destOrd="0" presId="urn:microsoft.com/office/officeart/2005/8/layout/process1"/>
    <dgm:cxn modelId="{B3FAFB3C-314A-49B0-9C85-B10769496053}" type="presOf" srcId="{04C26F4C-BDFE-4A63-93D7-7510D730C959}" destId="{E13C512B-B336-4448-856E-1F17DDF0F241}" srcOrd="0" destOrd="0" presId="urn:microsoft.com/office/officeart/2005/8/layout/process1"/>
    <dgm:cxn modelId="{7574B166-7A4D-4630-A1D6-55EB731A9B89}" type="presOf" srcId="{205AF251-F09C-4FD3-9569-CD185F5F3D85}" destId="{339D27A7-4117-4CC8-9381-EEF90D43487C}" srcOrd="0" destOrd="0" presId="urn:microsoft.com/office/officeart/2005/8/layout/process1"/>
    <dgm:cxn modelId="{811A4D48-6E93-4334-85ED-AB1CCD1D3848}" type="presOf" srcId="{D7302A3C-4CCA-44DE-BDEC-C88610EE41AC}" destId="{2653606E-0C05-4BB3-985E-8C1A2A76AAC6}" srcOrd="0" destOrd="0" presId="urn:microsoft.com/office/officeart/2005/8/layout/process1"/>
    <dgm:cxn modelId="{97FE2A4A-882B-4336-A756-9CB4F62F79D2}" type="presOf" srcId="{A778A96A-BFDA-4A93-9138-421829AD499D}" destId="{F3D68277-F40C-4CEE-950A-6B3BE54FE709}" srcOrd="1" destOrd="0" presId="urn:microsoft.com/office/officeart/2005/8/layout/process1"/>
    <dgm:cxn modelId="{87C0016B-5C49-4B14-AA84-C85FF2C304B0}" srcId="{ECECE88E-5CE0-4740-8D02-ECECB615E92E}" destId="{7994A1E3-6372-4814-9EDA-FD8B15119A83}" srcOrd="1" destOrd="0" parTransId="{EA8C232E-A1AA-4B08-A84C-08850307B9D9}" sibTransId="{04C26F4C-BDFE-4A63-93D7-7510D730C959}"/>
    <dgm:cxn modelId="{EB838C6E-93D3-4B3F-B816-BDF552E83F56}" type="presOf" srcId="{12C12C79-5A6F-4E4E-A8B1-511A4CAC4394}" destId="{73EAFEA7-F4F7-4DF2-AA7A-B86E9F4F8957}" srcOrd="1" destOrd="0" presId="urn:microsoft.com/office/officeart/2005/8/layout/process1"/>
    <dgm:cxn modelId="{852CEF50-5690-4E4F-A9C3-D132F75EB3A0}" type="presOf" srcId="{F3626FC7-FECC-4313-9617-B38CE0FDE481}" destId="{BC29D896-5423-4AF1-AE04-D1A91B0DE20C}" srcOrd="1" destOrd="0" presId="urn:microsoft.com/office/officeart/2005/8/layout/process1"/>
    <dgm:cxn modelId="{62BC9372-F95C-4F5A-BDE7-ABD223E4001C}" srcId="{ECECE88E-5CE0-4740-8D02-ECECB615E92E}" destId="{861247E9-8977-44D6-91B2-2BA226FEBC41}" srcOrd="4" destOrd="0" parTransId="{601855C9-2FB0-4B5F-889F-A95ED6ADA96B}" sibTransId="{12C12C79-5A6F-4E4E-A8B1-511A4CAC4394}"/>
    <dgm:cxn modelId="{0F35F275-AB1A-4B60-9BF4-76587CECA270}" type="presOf" srcId="{12C12C79-5A6F-4E4E-A8B1-511A4CAC4394}" destId="{54C43145-CCB5-4FD2-9C73-DB90FBF75A6D}" srcOrd="0" destOrd="0" presId="urn:microsoft.com/office/officeart/2005/8/layout/process1"/>
    <dgm:cxn modelId="{94B7A856-371E-473A-A90F-FE9F9E92EC0A}" type="presOf" srcId="{D7302A3C-4CCA-44DE-BDEC-C88610EE41AC}" destId="{F253D7C9-9A56-4AF0-B2A1-D6C6E469682C}" srcOrd="1" destOrd="0" presId="urn:microsoft.com/office/officeart/2005/8/layout/process1"/>
    <dgm:cxn modelId="{367CAF79-C258-4BD3-AFBF-742EA8B1805C}" type="presOf" srcId="{7994A1E3-6372-4814-9EDA-FD8B15119A83}" destId="{C8B5836E-015F-41F5-A182-10B0317A998D}" srcOrd="0" destOrd="0" presId="urn:microsoft.com/office/officeart/2005/8/layout/process1"/>
    <dgm:cxn modelId="{13B4BA7E-D089-4119-9569-18E8B96DFA66}" type="presOf" srcId="{ECECE88E-5CE0-4740-8D02-ECECB615E92E}" destId="{C8EE61EC-BAC9-452F-BFD7-E93DEAABB694}" srcOrd="0" destOrd="0" presId="urn:microsoft.com/office/officeart/2005/8/layout/process1"/>
    <dgm:cxn modelId="{08A5C081-CBE1-4F2F-AF8C-A42E46EB60F5}" type="presOf" srcId="{7AAED991-DD78-4730-9AFB-407A6FB8A6A6}" destId="{A6C617B8-4EF5-40A1-A5EE-5F2CA12FD07F}" srcOrd="0" destOrd="0" presId="urn:microsoft.com/office/officeart/2005/8/layout/process1"/>
    <dgm:cxn modelId="{1F6D06A1-2633-4258-84CF-3F4A3EE15ABF}" type="presOf" srcId="{A778A96A-BFDA-4A93-9138-421829AD499D}" destId="{4F81F599-DACB-4642-B53F-E6EA00DB4179}" srcOrd="0" destOrd="0" presId="urn:microsoft.com/office/officeart/2005/8/layout/process1"/>
    <dgm:cxn modelId="{699A71A1-9EEE-4A9F-B9C7-D9EFC642CC6E}" srcId="{ECECE88E-5CE0-4740-8D02-ECECB615E92E}" destId="{6EFE2FF2-47D3-4E79-8B44-F10E42E9A1A5}" srcOrd="3" destOrd="0" parTransId="{7F174EBE-73B9-4060-BFAE-6B1DB56D0CB8}" sibTransId="{505D2A93-7B51-4569-945B-72B2AE2F9F6C}"/>
    <dgm:cxn modelId="{46BD0CB2-D373-49CE-9AC3-104C09F382AB}" srcId="{ECECE88E-5CE0-4740-8D02-ECECB615E92E}" destId="{7AAED991-DD78-4730-9AFB-407A6FB8A6A6}" srcOrd="5" destOrd="0" parTransId="{A5106605-15FD-4297-8F9B-7601C7387B78}" sibTransId="{D7302A3C-4CCA-44DE-BDEC-C88610EE41AC}"/>
    <dgm:cxn modelId="{C0066BC3-99F3-4462-A4B3-7A3124BF715B}" type="presOf" srcId="{505D2A93-7B51-4569-945B-72B2AE2F9F6C}" destId="{951D6215-FD3C-46AB-9ED5-75C48864D695}" srcOrd="1" destOrd="0" presId="urn:microsoft.com/office/officeart/2005/8/layout/process1"/>
    <dgm:cxn modelId="{1B0EABD1-6174-4563-BEED-E5A799604EB8}" type="presOf" srcId="{347030CF-CBFF-4E5D-B283-6ADDE0D624C5}" destId="{FBBE7026-8CC7-4CFC-B1BC-7E7BF14EBA91}" srcOrd="0" destOrd="0" presId="urn:microsoft.com/office/officeart/2005/8/layout/process1"/>
    <dgm:cxn modelId="{470AB4D5-14CA-4ED1-B923-693B930C9C7F}" type="presOf" srcId="{505D2A93-7B51-4569-945B-72B2AE2F9F6C}" destId="{B35552AB-51E7-4E85-98E9-955D8A78F6B1}" srcOrd="0" destOrd="0" presId="urn:microsoft.com/office/officeart/2005/8/layout/process1"/>
    <dgm:cxn modelId="{1645FDD8-00A1-4EEB-A840-A04DB4BF88C5}" srcId="{ECECE88E-5CE0-4740-8D02-ECECB615E92E}" destId="{6EF089E8-8999-47C6-A8C2-E43FC38E82BD}" srcOrd="6" destOrd="0" parTransId="{F39A69E3-6C96-493E-8D6F-45C66EBBDDDC}" sibTransId="{347030CF-CBFF-4E5D-B283-6ADDE0D624C5}"/>
    <dgm:cxn modelId="{E072AFE1-F303-4A03-BB74-140AA31CD6DA}" type="presOf" srcId="{6EFE2FF2-47D3-4E79-8B44-F10E42E9A1A5}" destId="{78290012-4056-437A-A967-DF4A81FC031A}" srcOrd="0" destOrd="0" presId="urn:microsoft.com/office/officeart/2005/8/layout/process1"/>
    <dgm:cxn modelId="{60288CE2-739B-4DF1-AC6B-6632B248A576}" type="presOf" srcId="{347030CF-CBFF-4E5D-B283-6ADDE0D624C5}" destId="{19875C00-2BCE-4B7C-B6A3-DE879072AABC}" srcOrd="1" destOrd="0" presId="urn:microsoft.com/office/officeart/2005/8/layout/process1"/>
    <dgm:cxn modelId="{774D04F5-527C-41DA-9FC3-5478A492D92C}" type="presOf" srcId="{1AA27F38-2732-42DD-8890-A3E0AC9FDA87}" destId="{73D6CA36-06B4-4AF9-8FC1-6150D21095A7}" srcOrd="0" destOrd="0" presId="urn:microsoft.com/office/officeart/2005/8/layout/process1"/>
    <dgm:cxn modelId="{788038F5-ADF1-4963-B97E-6DAAEEA2A2AD}" srcId="{ECECE88E-5CE0-4740-8D02-ECECB615E92E}" destId="{E225FF2B-2963-479F-9702-AAAB219DFE27}" srcOrd="0" destOrd="0" parTransId="{CEAD4D4E-B2C7-48CC-A83F-A617850DA45D}" sibTransId="{A778A96A-BFDA-4A93-9138-421829AD499D}"/>
    <dgm:cxn modelId="{81C9E8F9-C1CC-48BF-A1A2-386479ECA84B}" srcId="{ECECE88E-5CE0-4740-8D02-ECECB615E92E}" destId="{1AA27F38-2732-42DD-8890-A3E0AC9FDA87}" srcOrd="2" destOrd="0" parTransId="{699BAA09-FC40-4B2C-944A-92B70864F96F}" sibTransId="{F3626FC7-FECC-4313-9617-B38CE0FDE481}"/>
    <dgm:cxn modelId="{FC5DE8C1-D1A5-4E05-8878-9C60ABC17E27}" type="presParOf" srcId="{C8EE61EC-BAC9-452F-BFD7-E93DEAABB694}" destId="{742560BA-909F-45F0-8214-4273C87E36B1}" srcOrd="0" destOrd="0" presId="urn:microsoft.com/office/officeart/2005/8/layout/process1"/>
    <dgm:cxn modelId="{40A3E731-7F93-4C61-97CD-B16540A38283}" type="presParOf" srcId="{C8EE61EC-BAC9-452F-BFD7-E93DEAABB694}" destId="{4F81F599-DACB-4642-B53F-E6EA00DB4179}" srcOrd="1" destOrd="0" presId="urn:microsoft.com/office/officeart/2005/8/layout/process1"/>
    <dgm:cxn modelId="{48E9A0BA-AB76-404E-9D64-3881CBA57BF0}" type="presParOf" srcId="{4F81F599-DACB-4642-B53F-E6EA00DB4179}" destId="{F3D68277-F40C-4CEE-950A-6B3BE54FE709}" srcOrd="0" destOrd="0" presId="urn:microsoft.com/office/officeart/2005/8/layout/process1"/>
    <dgm:cxn modelId="{DCEE5C5B-27D2-47BB-A1FB-CE9DD6DDDC0A}" type="presParOf" srcId="{C8EE61EC-BAC9-452F-BFD7-E93DEAABB694}" destId="{C8B5836E-015F-41F5-A182-10B0317A998D}" srcOrd="2" destOrd="0" presId="urn:microsoft.com/office/officeart/2005/8/layout/process1"/>
    <dgm:cxn modelId="{04FEE2B6-3CA4-44EB-8C33-2F8985CB1826}" type="presParOf" srcId="{C8EE61EC-BAC9-452F-BFD7-E93DEAABB694}" destId="{E13C512B-B336-4448-856E-1F17DDF0F241}" srcOrd="3" destOrd="0" presId="urn:microsoft.com/office/officeart/2005/8/layout/process1"/>
    <dgm:cxn modelId="{C474134A-3D82-4AFB-ADC2-C66937E5D3FE}" type="presParOf" srcId="{E13C512B-B336-4448-856E-1F17DDF0F241}" destId="{4A47B6B3-EB2B-4DE7-9088-FD1EBF2F1550}" srcOrd="0" destOrd="0" presId="urn:microsoft.com/office/officeart/2005/8/layout/process1"/>
    <dgm:cxn modelId="{6DBA1C8A-DF1E-4053-8E10-317E5BABA56F}" type="presParOf" srcId="{C8EE61EC-BAC9-452F-BFD7-E93DEAABB694}" destId="{73D6CA36-06B4-4AF9-8FC1-6150D21095A7}" srcOrd="4" destOrd="0" presId="urn:microsoft.com/office/officeart/2005/8/layout/process1"/>
    <dgm:cxn modelId="{A3FC9DE3-CCF8-4C32-A0D2-F5E92799D019}" type="presParOf" srcId="{C8EE61EC-BAC9-452F-BFD7-E93DEAABB694}" destId="{8EA34FD8-A6E7-4B6F-8E22-9E767800E12E}" srcOrd="5" destOrd="0" presId="urn:microsoft.com/office/officeart/2005/8/layout/process1"/>
    <dgm:cxn modelId="{131DA273-DDB3-45F8-8E90-5D70469C7BE0}" type="presParOf" srcId="{8EA34FD8-A6E7-4B6F-8E22-9E767800E12E}" destId="{BC29D896-5423-4AF1-AE04-D1A91B0DE20C}" srcOrd="0" destOrd="0" presId="urn:microsoft.com/office/officeart/2005/8/layout/process1"/>
    <dgm:cxn modelId="{0788BC72-19D0-46E4-BDE0-1025B0428BEC}" type="presParOf" srcId="{C8EE61EC-BAC9-452F-BFD7-E93DEAABB694}" destId="{78290012-4056-437A-A967-DF4A81FC031A}" srcOrd="6" destOrd="0" presId="urn:microsoft.com/office/officeart/2005/8/layout/process1"/>
    <dgm:cxn modelId="{AF51EA82-598F-40E8-9301-02A793E85213}" type="presParOf" srcId="{C8EE61EC-BAC9-452F-BFD7-E93DEAABB694}" destId="{B35552AB-51E7-4E85-98E9-955D8A78F6B1}" srcOrd="7" destOrd="0" presId="urn:microsoft.com/office/officeart/2005/8/layout/process1"/>
    <dgm:cxn modelId="{CE0466FB-4DF6-4CF9-A311-FE5A3AE5B5AB}" type="presParOf" srcId="{B35552AB-51E7-4E85-98E9-955D8A78F6B1}" destId="{951D6215-FD3C-46AB-9ED5-75C48864D695}" srcOrd="0" destOrd="0" presId="urn:microsoft.com/office/officeart/2005/8/layout/process1"/>
    <dgm:cxn modelId="{DAD190E7-38F4-49AB-9CBD-18902538E4AF}" type="presParOf" srcId="{C8EE61EC-BAC9-452F-BFD7-E93DEAABB694}" destId="{557ABA15-73A2-46D6-8B11-5B05FA219202}" srcOrd="8" destOrd="0" presId="urn:microsoft.com/office/officeart/2005/8/layout/process1"/>
    <dgm:cxn modelId="{937CBF2D-83D3-4780-81A6-4B6B14F0D45A}" type="presParOf" srcId="{C8EE61EC-BAC9-452F-BFD7-E93DEAABB694}" destId="{54C43145-CCB5-4FD2-9C73-DB90FBF75A6D}" srcOrd="9" destOrd="0" presId="urn:microsoft.com/office/officeart/2005/8/layout/process1"/>
    <dgm:cxn modelId="{F5638AB6-1333-4C1D-9CB6-C9E53C42ED0D}" type="presParOf" srcId="{54C43145-CCB5-4FD2-9C73-DB90FBF75A6D}" destId="{73EAFEA7-F4F7-4DF2-AA7A-B86E9F4F8957}" srcOrd="0" destOrd="0" presId="urn:microsoft.com/office/officeart/2005/8/layout/process1"/>
    <dgm:cxn modelId="{52097221-0B77-4726-A79C-7BE39D55B3AD}" type="presParOf" srcId="{C8EE61EC-BAC9-452F-BFD7-E93DEAABB694}" destId="{A6C617B8-4EF5-40A1-A5EE-5F2CA12FD07F}" srcOrd="10" destOrd="0" presId="urn:microsoft.com/office/officeart/2005/8/layout/process1"/>
    <dgm:cxn modelId="{541738A8-8EB3-4735-8C47-3B7B6C42EF64}" type="presParOf" srcId="{C8EE61EC-BAC9-452F-BFD7-E93DEAABB694}" destId="{2653606E-0C05-4BB3-985E-8C1A2A76AAC6}" srcOrd="11" destOrd="0" presId="urn:microsoft.com/office/officeart/2005/8/layout/process1"/>
    <dgm:cxn modelId="{435C99FD-C867-4FF9-ABCF-A96EE99ACF3C}" type="presParOf" srcId="{2653606E-0C05-4BB3-985E-8C1A2A76AAC6}" destId="{F253D7C9-9A56-4AF0-B2A1-D6C6E469682C}" srcOrd="0" destOrd="0" presId="urn:microsoft.com/office/officeart/2005/8/layout/process1"/>
    <dgm:cxn modelId="{D27E8E9E-047D-48F3-B2B2-B5836B80FF17}" type="presParOf" srcId="{C8EE61EC-BAC9-452F-BFD7-E93DEAABB694}" destId="{54F92B46-2E58-42B8-8C2E-275C66C2BA9F}" srcOrd="12" destOrd="0" presId="urn:microsoft.com/office/officeart/2005/8/layout/process1"/>
    <dgm:cxn modelId="{19EF4E34-5EA4-40DC-A99F-F3018E319C40}" type="presParOf" srcId="{C8EE61EC-BAC9-452F-BFD7-E93DEAABB694}" destId="{FBBE7026-8CC7-4CFC-B1BC-7E7BF14EBA91}" srcOrd="13" destOrd="0" presId="urn:microsoft.com/office/officeart/2005/8/layout/process1"/>
    <dgm:cxn modelId="{66640A90-F5C0-4D25-AD1E-2CF7314BA158}" type="presParOf" srcId="{FBBE7026-8CC7-4CFC-B1BC-7E7BF14EBA91}" destId="{19875C00-2BCE-4B7C-B6A3-DE879072AABC}" srcOrd="0" destOrd="0" presId="urn:microsoft.com/office/officeart/2005/8/layout/process1"/>
    <dgm:cxn modelId="{74AD8740-EF56-406C-9A92-6A12BD915F9F}" type="presParOf" srcId="{C8EE61EC-BAC9-452F-BFD7-E93DEAABB694}" destId="{339D27A7-4117-4CC8-9381-EEF90D43487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60BA-909F-45F0-8214-4273C87E36B1}">
      <dsp:nvSpPr>
        <dsp:cNvPr id="0" name=""/>
        <dsp:cNvSpPr/>
      </dsp:nvSpPr>
      <dsp:spPr>
        <a:xfrm>
          <a:off x="39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Plan</a:t>
          </a:r>
        </a:p>
      </dsp:txBody>
      <dsp:txXfrm>
        <a:off x="22632" y="142927"/>
        <a:ext cx="1026788" cy="601112"/>
      </dsp:txXfrm>
    </dsp:sp>
    <dsp:sp modelId="{4F81F599-DACB-4642-B53F-E6EA00DB4179}">
      <dsp:nvSpPr>
        <dsp:cNvPr id="0" name=""/>
        <dsp:cNvSpPr/>
      </dsp:nvSpPr>
      <dsp:spPr>
        <a:xfrm>
          <a:off x="11745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364308"/>
        <a:ext cx="157926" cy="158351"/>
      </dsp:txXfrm>
    </dsp:sp>
    <dsp:sp modelId="{C8B5836E-015F-41F5-A182-10B0317A998D}">
      <dsp:nvSpPr>
        <dsp:cNvPr id="0" name=""/>
        <dsp:cNvSpPr/>
      </dsp:nvSpPr>
      <dsp:spPr>
        <a:xfrm>
          <a:off x="1493797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Code</a:t>
          </a:r>
        </a:p>
      </dsp:txBody>
      <dsp:txXfrm>
        <a:off x="1512498" y="142927"/>
        <a:ext cx="1026788" cy="601112"/>
      </dsp:txXfrm>
    </dsp:sp>
    <dsp:sp modelId="{E13C512B-B336-4448-856E-1F17DDF0F241}">
      <dsp:nvSpPr>
        <dsp:cNvPr id="0" name=""/>
        <dsp:cNvSpPr/>
      </dsp:nvSpPr>
      <dsp:spPr>
        <a:xfrm>
          <a:off x="26644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364308"/>
        <a:ext cx="157926" cy="158351"/>
      </dsp:txXfrm>
    </dsp:sp>
    <dsp:sp modelId="{73D6CA36-06B4-4AF9-8FC1-6150D21095A7}">
      <dsp:nvSpPr>
        <dsp:cNvPr id="0" name=""/>
        <dsp:cNvSpPr/>
      </dsp:nvSpPr>
      <dsp:spPr>
        <a:xfrm>
          <a:off x="29836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</a:t>
          </a:r>
        </a:p>
      </dsp:txBody>
      <dsp:txXfrm>
        <a:off x="3002365" y="142927"/>
        <a:ext cx="1026788" cy="601112"/>
      </dsp:txXfrm>
    </dsp:sp>
    <dsp:sp modelId="{8EA34FD8-A6E7-4B6F-8E22-9E767800E12E}">
      <dsp:nvSpPr>
        <dsp:cNvPr id="0" name=""/>
        <dsp:cNvSpPr/>
      </dsp:nvSpPr>
      <dsp:spPr>
        <a:xfrm>
          <a:off x="41542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364308"/>
        <a:ext cx="157926" cy="158351"/>
      </dsp:txXfrm>
    </dsp:sp>
    <dsp:sp modelId="{78290012-4056-437A-A967-DF4A81FC031A}">
      <dsp:nvSpPr>
        <dsp:cNvPr id="0" name=""/>
        <dsp:cNvSpPr/>
      </dsp:nvSpPr>
      <dsp:spPr>
        <a:xfrm>
          <a:off x="44735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4492232" y="142927"/>
        <a:ext cx="1026788" cy="601112"/>
      </dsp:txXfrm>
    </dsp:sp>
    <dsp:sp modelId="{B35552AB-51E7-4E85-98E9-955D8A78F6B1}">
      <dsp:nvSpPr>
        <dsp:cNvPr id="0" name=""/>
        <dsp:cNvSpPr/>
      </dsp:nvSpPr>
      <dsp:spPr>
        <a:xfrm>
          <a:off x="5644140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364308"/>
        <a:ext cx="157926" cy="158351"/>
      </dsp:txXfrm>
    </dsp:sp>
    <dsp:sp modelId="{557ABA15-73A2-46D6-8B11-5B05FA219202}">
      <dsp:nvSpPr>
        <dsp:cNvPr id="0" name=""/>
        <dsp:cNvSpPr/>
      </dsp:nvSpPr>
      <dsp:spPr>
        <a:xfrm>
          <a:off x="5963398" y="124226"/>
          <a:ext cx="1064190" cy="638514"/>
        </a:xfrm>
        <a:prstGeom prst="roundRect">
          <a:avLst>
            <a:gd name="adj" fmla="val 10000"/>
          </a:avLst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Release</a:t>
          </a:r>
        </a:p>
      </dsp:txBody>
      <dsp:txXfrm>
        <a:off x="5982099" y="142927"/>
        <a:ext cx="1026788" cy="601112"/>
      </dsp:txXfrm>
    </dsp:sp>
    <dsp:sp modelId="{54C43145-CCB5-4FD2-9C73-DB90FBF75A6D}">
      <dsp:nvSpPr>
        <dsp:cNvPr id="0" name=""/>
        <dsp:cNvSpPr/>
      </dsp:nvSpPr>
      <dsp:spPr>
        <a:xfrm>
          <a:off x="7134007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364308"/>
        <a:ext cx="157926" cy="158351"/>
      </dsp:txXfrm>
    </dsp:sp>
    <dsp:sp modelId="{A6C617B8-4EF5-40A1-A5EE-5F2CA12FD07F}">
      <dsp:nvSpPr>
        <dsp:cNvPr id="0" name=""/>
        <dsp:cNvSpPr/>
      </dsp:nvSpPr>
      <dsp:spPr>
        <a:xfrm>
          <a:off x="7453264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7471965" y="142927"/>
        <a:ext cx="1026788" cy="601112"/>
      </dsp:txXfrm>
    </dsp:sp>
    <dsp:sp modelId="{2653606E-0C05-4BB3-985E-8C1A2A76AAC6}">
      <dsp:nvSpPr>
        <dsp:cNvPr id="0" name=""/>
        <dsp:cNvSpPr/>
      </dsp:nvSpPr>
      <dsp:spPr>
        <a:xfrm>
          <a:off x="8623874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364308"/>
        <a:ext cx="157926" cy="158351"/>
      </dsp:txXfrm>
    </dsp:sp>
    <dsp:sp modelId="{54F92B46-2E58-42B8-8C2E-275C66C2BA9F}">
      <dsp:nvSpPr>
        <dsp:cNvPr id="0" name=""/>
        <dsp:cNvSpPr/>
      </dsp:nvSpPr>
      <dsp:spPr>
        <a:xfrm>
          <a:off x="8943131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Operate</a:t>
          </a:r>
        </a:p>
      </dsp:txBody>
      <dsp:txXfrm>
        <a:off x="8961832" y="142927"/>
        <a:ext cx="1026788" cy="601112"/>
      </dsp:txXfrm>
    </dsp:sp>
    <dsp:sp modelId="{FBBE7026-8CC7-4CFC-B1BC-7E7BF14EBA91}">
      <dsp:nvSpPr>
        <dsp:cNvPr id="0" name=""/>
        <dsp:cNvSpPr/>
      </dsp:nvSpPr>
      <dsp:spPr>
        <a:xfrm>
          <a:off x="10113741" y="311524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364308"/>
        <a:ext cx="157926" cy="158351"/>
      </dsp:txXfrm>
    </dsp:sp>
    <dsp:sp modelId="{339D27A7-4117-4CC8-9381-EEF90D43487C}">
      <dsp:nvSpPr>
        <dsp:cNvPr id="0" name=""/>
        <dsp:cNvSpPr/>
      </dsp:nvSpPr>
      <dsp:spPr>
        <a:xfrm>
          <a:off x="10432998" y="124226"/>
          <a:ext cx="1064190" cy="63851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Monitor</a:t>
          </a:r>
        </a:p>
      </dsp:txBody>
      <dsp:txXfrm>
        <a:off x="10451699" y="142927"/>
        <a:ext cx="1026788" cy="60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ADE49-5B2B-4914-985E-6AE3F3F4A20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56227-A323-4747-B7E0-BB3B167E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9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56227-A323-4747-B7E0-BB3B167E3B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56227-A323-4747-B7E0-BB3B167E3B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56227-A323-4747-B7E0-BB3B167E3B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A6B3-FFCC-E60B-AD44-D20ED82F0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A3780-4AC8-5703-16A3-9A8B6A80F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5548-CFB7-1543-64AA-6DF34F14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DE02-FFD6-2887-8519-53C9F095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1679-8E5B-2AE6-3488-F5B282C5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8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1F5A-66BC-1405-4B62-3CF2997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67709-3B67-0143-90B5-5CCE107E9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442B-F2A1-333D-3D2C-BC0BFBF6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C9BE-B037-C6C5-D625-8790383A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8FFE3-E4AD-8A3B-96A0-DE6BECE8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9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9224B-A5FF-3590-A446-5D8EC7CD5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2C2C2-6050-F42C-2DCB-66E105034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D854-4C5D-7A62-E278-E4E025DC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B0CA8-B7F9-CC58-7EB9-6648D3D6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81948-39B1-C25D-6DF9-9A99ABAE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72C3-ADAF-F3BE-3658-F759F723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081A-980B-0088-2C8C-E4EC5E8F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7348E-EDBE-B0A2-76B3-064B55DB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BE74-48D5-6084-F1DA-48C4A138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3C803-7B4B-0A13-84E9-9E051DEA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618C-3AB5-77D5-255C-08E53B7C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62EBD-13D8-D533-2986-3DF7E6DB8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5520-29C5-38BB-DF37-E1267C04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5581-E583-3731-B5BA-78EC239F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AA928-D85C-EA41-7CA6-F0183C6C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ECF0-1229-7A39-FC92-B528CF16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317E-570A-FC35-167D-97A888419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6ABD6-935A-3AF5-D240-DA97B2274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6C820-219B-ECA9-64CC-F87935F1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3B6A-CF9A-F134-8238-392B3F51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9247C-A524-65BA-33E5-DD249158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7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C876-774A-A5FD-5D8F-CA86620D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E7AAF-18E7-FFFC-41E0-BB931DF82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E2891-D6E9-2EF0-25F3-0CBB522BA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9DF41-E43B-D51F-AC5B-AC6560707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11031-D649-B56A-041D-94C42A2A0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39903-5ACE-2B73-71FA-A042683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76092-7AEA-A5C4-11B9-E7BF63A2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97A64-8805-7DB7-BDEC-B88866F2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0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A8AA-E22D-FE7E-FFA5-38C42BAC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06CD0-4E15-E827-81FB-D7DA75A7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00F00-4188-D180-69D9-8816A201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8FD9-5DBE-862B-9CED-86BEF15F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48653-4A8C-BD55-B534-5E441A28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F46AB-E61A-73C5-8561-B35DF420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EB78-D80E-ED85-E659-7FDE7D7C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5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AFE-43A3-96E8-87D9-FBB79D7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90CDD-F5A5-7760-9E02-066C06E6A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30546-2CFA-66EF-7FD6-462B517AE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EBAB-E3EC-4087-FFBC-640CA475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FBBCE-70EA-DDA4-E087-8DDBB563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D8DC8-EA16-505F-8D33-4C6FB8F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4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AE6A-A41C-9B4C-2B4F-76A79E76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4315E-1C61-1C85-E606-C735E4223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E938-E01A-50CA-9C0A-4F918AE75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93B57-8D3C-BEF7-6FCC-A29335F4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DF6A-BA6B-7014-FBED-7C24CB2B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CEA63-6642-D4A5-A63B-FC291165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9EDB4-9105-35CD-9989-BF67D502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86019-7613-0711-7459-07949874D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84BBE-ECF2-538F-AF43-D8B7007FB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5D131-A74F-4EE3-9F0F-8D5ADE6D216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067C-029D-2CBC-9A05-02D9D4AEA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7842-8EBE-F696-D8F9-A9B2988EA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C9AEAB-911E-4805-8C12-EC4A172F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40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4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73AD2E-A4B5-3C9E-E675-979237E37174}"/>
              </a:ext>
            </a:extLst>
          </p:cNvPr>
          <p:cNvSpPr/>
          <p:nvPr/>
        </p:nvSpPr>
        <p:spPr>
          <a:xfrm>
            <a:off x="2391459" y="2705725"/>
            <a:ext cx="74090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About DevOps</a:t>
            </a:r>
          </a:p>
        </p:txBody>
      </p:sp>
    </p:spTree>
    <p:extLst>
      <p:ext uri="{BB962C8B-B14F-4D97-AF65-F5344CB8AC3E}">
        <p14:creationId xmlns:p14="http://schemas.microsoft.com/office/powerpoint/2010/main" val="352271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0E4A-01A9-29A1-5C2B-34A7A1FF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201C2E-60BB-CBB7-DC68-B76807108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892202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6" name="Picture 6" descr="Docker Architecture 2">
            <a:extLst>
              <a:ext uri="{FF2B5EF4-FFF2-40B4-BE49-F238E27FC236}">
                <a16:creationId xmlns:a16="http://schemas.microsoft.com/office/drawing/2014/main" id="{BC16985C-9095-44BA-3A65-EAF071D6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" y="1320165"/>
            <a:ext cx="10527030" cy="52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EDD54-CB7F-ABAB-1CC5-BF7BC824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BCBE16-E572-6BAD-1346-CE7A02AF0C6E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Docker Architecture">
            <a:extLst>
              <a:ext uri="{FF2B5EF4-FFF2-40B4-BE49-F238E27FC236}">
                <a16:creationId xmlns:a16="http://schemas.microsoft.com/office/drawing/2014/main" id="{5D6AB5BF-542B-26A9-5F50-93887F57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" y="1384716"/>
            <a:ext cx="9094216" cy="53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0D217-5B50-B6BE-07DB-FCC7121163F9}"/>
              </a:ext>
            </a:extLst>
          </p:cNvPr>
          <p:cNvSpPr txBox="1"/>
          <p:nvPr/>
        </p:nvSpPr>
        <p:spPr>
          <a:xfrm>
            <a:off x="9637776" y="3291840"/>
            <a:ext cx="2007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docker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docker pull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docker network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docker volume</a:t>
            </a:r>
          </a:p>
        </p:txBody>
      </p:sp>
    </p:spTree>
    <p:extLst>
      <p:ext uri="{BB962C8B-B14F-4D97-AF65-F5344CB8AC3E}">
        <p14:creationId xmlns:p14="http://schemas.microsoft.com/office/powerpoint/2010/main" val="43775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4C5EA-339C-2313-E97F-E8A71B5F5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02C8335-C6C7-4471-595A-CFE1393A6725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7F7C46-52F5-7A19-EEA9-F7607CD7984C}"/>
              </a:ext>
            </a:extLst>
          </p:cNvPr>
          <p:cNvSpPr txBox="1"/>
          <p:nvPr/>
        </p:nvSpPr>
        <p:spPr>
          <a:xfrm>
            <a:off x="1399724" y="2624328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3C1BB-2D50-D756-412C-88AA5C9334E2}"/>
              </a:ext>
            </a:extLst>
          </p:cNvPr>
          <p:cNvSpPr txBox="1"/>
          <p:nvPr/>
        </p:nvSpPr>
        <p:spPr>
          <a:xfrm>
            <a:off x="5404778" y="2624328"/>
            <a:ext cx="142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705DB-D6E8-BD56-1731-1DF75233A134}"/>
              </a:ext>
            </a:extLst>
          </p:cNvPr>
          <p:cNvSpPr txBox="1"/>
          <p:nvPr/>
        </p:nvSpPr>
        <p:spPr>
          <a:xfrm>
            <a:off x="9514028" y="2624328"/>
            <a:ext cx="174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BAD9EB-5BB8-271F-59B8-ABF6B672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33" y="1483091"/>
            <a:ext cx="9124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7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8A8CF-2213-7910-AF07-C7ED2A81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190187-ACEB-9AE0-D12B-344306BB5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408845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9B00884-056B-45C8-B13A-30299B8BB181}"/>
              </a:ext>
            </a:extLst>
          </p:cNvPr>
          <p:cNvGrpSpPr/>
          <p:nvPr/>
        </p:nvGrpSpPr>
        <p:grpSpPr>
          <a:xfrm>
            <a:off x="612223" y="1422549"/>
            <a:ext cx="10998196" cy="4192527"/>
            <a:chOff x="612223" y="1422549"/>
            <a:chExt cx="10998196" cy="4192527"/>
          </a:xfrm>
        </p:grpSpPr>
        <p:grpSp>
          <p:nvGrpSpPr>
            <p:cNvPr id="4" name="그룹 4">
              <a:extLst>
                <a:ext uri="{FF2B5EF4-FFF2-40B4-BE49-F238E27FC236}">
                  <a16:creationId xmlns:a16="http://schemas.microsoft.com/office/drawing/2014/main" id="{50FBDDF1-3F37-962E-FDF9-261FA8C2369A}"/>
                </a:ext>
              </a:extLst>
            </p:cNvPr>
            <p:cNvGrpSpPr/>
            <p:nvPr/>
          </p:nvGrpSpPr>
          <p:grpSpPr>
            <a:xfrm>
              <a:off x="612223" y="2790623"/>
              <a:ext cx="10967553" cy="1276753"/>
              <a:chOff x="1160867" y="4710839"/>
              <a:chExt cx="10090265" cy="1276753"/>
            </a:xfrm>
            <a:solidFill>
              <a:schemeClr val="accent6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52FD322-7F06-338D-8648-74622583CEF3}"/>
                  </a:ext>
                </a:extLst>
              </p:cNvPr>
              <p:cNvSpPr/>
              <p:nvPr/>
            </p:nvSpPr>
            <p:spPr>
              <a:xfrm rot="10800000">
                <a:off x="1160867" y="5879592"/>
                <a:ext cx="1465823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4DEA1FB-D433-F292-80CD-26D0D8F4B557}"/>
                  </a:ext>
                </a:extLst>
              </p:cNvPr>
              <p:cNvSpPr/>
              <p:nvPr/>
            </p:nvSpPr>
            <p:spPr>
              <a:xfrm rot="5400000">
                <a:off x="2014690" y="5375592"/>
                <a:ext cx="11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C157AC-3F5E-AF22-6391-53C9DCF90CE7}"/>
                  </a:ext>
                </a:extLst>
              </p:cNvPr>
              <p:cNvSpPr/>
              <p:nvPr/>
            </p:nvSpPr>
            <p:spPr>
              <a:xfrm>
                <a:off x="2518691" y="4854801"/>
                <a:ext cx="2301189" cy="12479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DEE6D1-318F-9B62-4F07-BE09BCE6EA1F}"/>
                  </a:ext>
                </a:extLst>
              </p:cNvPr>
              <p:cNvSpPr/>
              <p:nvPr/>
            </p:nvSpPr>
            <p:spPr>
              <a:xfrm rot="5400000">
                <a:off x="4471005" y="5182762"/>
                <a:ext cx="75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7C5F33-801F-9BA3-BB1C-2832E04D966E}"/>
                  </a:ext>
                </a:extLst>
              </p:cNvPr>
              <p:cNvSpPr/>
              <p:nvPr/>
            </p:nvSpPr>
            <p:spPr>
              <a:xfrm>
                <a:off x="4795005" y="5537530"/>
                <a:ext cx="2316129" cy="121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2658ABB-A051-0B06-98C9-4A3EA5070C4E}"/>
                  </a:ext>
                </a:extLst>
              </p:cNvPr>
              <p:cNvSpPr/>
              <p:nvPr/>
            </p:nvSpPr>
            <p:spPr>
              <a:xfrm rot="5400000">
                <a:off x="6589132" y="5124839"/>
                <a:ext cx="93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9CDFE8-0B7A-BE22-EB96-391325A3216F}"/>
                  </a:ext>
                </a:extLst>
              </p:cNvPr>
              <p:cNvSpPr/>
              <p:nvPr/>
            </p:nvSpPr>
            <p:spPr>
              <a:xfrm>
                <a:off x="7003132" y="4710839"/>
                <a:ext cx="2052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85CF2FE-A9C9-F103-8395-EE3E1EFC431B}"/>
                  </a:ext>
                </a:extLst>
              </p:cNvPr>
              <p:cNvSpPr/>
              <p:nvPr/>
            </p:nvSpPr>
            <p:spPr>
              <a:xfrm rot="5400000">
                <a:off x="8533132" y="5124839"/>
                <a:ext cx="93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63C41B-C69B-62CB-37DB-43C112D3A6BC}"/>
                  </a:ext>
                </a:extLst>
              </p:cNvPr>
              <p:cNvSpPr/>
              <p:nvPr/>
            </p:nvSpPr>
            <p:spPr>
              <a:xfrm>
                <a:off x="8947132" y="5538839"/>
                <a:ext cx="2304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E3DD94F-EE33-C97A-534F-A60BCB861E25}"/>
                </a:ext>
              </a:extLst>
            </p:cNvPr>
            <p:cNvSpPr/>
            <p:nvPr/>
          </p:nvSpPr>
          <p:spPr>
            <a:xfrm>
              <a:off x="996552" y="2610548"/>
              <a:ext cx="648074" cy="648074"/>
            </a:xfrm>
            <a:prstGeom prst="ellipse">
              <a:avLst/>
            </a:prstGeom>
            <a:solidFill>
              <a:srgbClr val="262626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6" name="TextBox 32">
              <a:extLst>
                <a:ext uri="{FF2B5EF4-FFF2-40B4-BE49-F238E27FC236}">
                  <a16:creationId xmlns:a16="http://schemas.microsoft.com/office/drawing/2014/main" id="{2A36A135-771E-1D50-1F46-4850C43125E0}"/>
                </a:ext>
              </a:extLst>
            </p:cNvPr>
            <p:cNvSpPr txBox="1"/>
            <p:nvPr/>
          </p:nvSpPr>
          <p:spPr>
            <a:xfrm>
              <a:off x="1015410" y="2690484"/>
              <a:ext cx="610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26F26-4B21-3CCA-617A-6ADD147CD4DE}"/>
                </a:ext>
              </a:extLst>
            </p:cNvPr>
            <p:cNvSpPr txBox="1"/>
            <p:nvPr/>
          </p:nvSpPr>
          <p:spPr>
            <a:xfrm>
              <a:off x="692149" y="3456094"/>
              <a:ext cx="129636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262626"/>
                  </a:solidFill>
                  <a:cs typeface="Arial" pitchFamily="34" charset="0"/>
                </a:rPr>
                <a:t>Unit Test</a:t>
              </a:r>
              <a:endParaRPr lang="ko-KR" altLang="en-US" sz="20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80CCB-35FB-AE4D-3D4D-9CD96A0F39E1}"/>
                </a:ext>
              </a:extLst>
            </p:cNvPr>
            <p:cNvSpPr/>
            <p:nvPr/>
          </p:nvSpPr>
          <p:spPr>
            <a:xfrm>
              <a:off x="3046355" y="1554837"/>
              <a:ext cx="648074" cy="648074"/>
            </a:xfrm>
            <a:prstGeom prst="ellipse">
              <a:avLst/>
            </a:prstGeom>
            <a:solidFill>
              <a:srgbClr val="262626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D1E0339C-E7A8-1816-2617-A32C62325D21}"/>
                </a:ext>
              </a:extLst>
            </p:cNvPr>
            <p:cNvSpPr txBox="1"/>
            <p:nvPr/>
          </p:nvSpPr>
          <p:spPr>
            <a:xfrm>
              <a:off x="3065213" y="1634773"/>
              <a:ext cx="610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42B8F9-4B17-7444-330A-34F0DCB9845F}"/>
                </a:ext>
              </a:extLst>
            </p:cNvPr>
            <p:cNvSpPr txBox="1"/>
            <p:nvPr/>
          </p:nvSpPr>
          <p:spPr>
            <a:xfrm>
              <a:off x="2178452" y="2399732"/>
              <a:ext cx="238387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262626"/>
                  </a:solidFill>
                  <a:cs typeface="Arial" pitchFamily="34" charset="0"/>
                </a:rPr>
                <a:t>Code Quality Test</a:t>
              </a:r>
              <a:endParaRPr lang="ko-KR" altLang="en-US" sz="20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AA1ED-1F92-689B-6483-CE67962F1424}"/>
                </a:ext>
              </a:extLst>
            </p:cNvPr>
            <p:cNvSpPr/>
            <p:nvPr/>
          </p:nvSpPr>
          <p:spPr>
            <a:xfrm>
              <a:off x="5441640" y="2286511"/>
              <a:ext cx="648074" cy="648074"/>
            </a:xfrm>
            <a:prstGeom prst="ellipse">
              <a:avLst/>
            </a:prstGeom>
            <a:solidFill>
              <a:srgbClr val="262626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2" name="TextBox 32">
              <a:extLst>
                <a:ext uri="{FF2B5EF4-FFF2-40B4-BE49-F238E27FC236}">
                  <a16:creationId xmlns:a16="http://schemas.microsoft.com/office/drawing/2014/main" id="{9B88ACE2-B6C5-D22B-3815-006A74EDB7AD}"/>
                </a:ext>
              </a:extLst>
            </p:cNvPr>
            <p:cNvSpPr txBox="1"/>
            <p:nvPr/>
          </p:nvSpPr>
          <p:spPr>
            <a:xfrm>
              <a:off x="5460498" y="2366447"/>
              <a:ext cx="610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7DED0D-82D6-4A98-582B-90FB3BBD7B5B}"/>
                </a:ext>
              </a:extLst>
            </p:cNvPr>
            <p:cNvSpPr txBox="1"/>
            <p:nvPr/>
          </p:nvSpPr>
          <p:spPr>
            <a:xfrm>
              <a:off x="4766683" y="3109793"/>
              <a:ext cx="216522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262626"/>
                  </a:solidFill>
                  <a:cs typeface="Arial" pitchFamily="34" charset="0"/>
                </a:rPr>
                <a:t>Integration Test</a:t>
              </a:r>
              <a:endParaRPr lang="ko-KR" altLang="en-US" sz="20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54576-B26E-1382-475A-277BEB0F8FB0}"/>
                </a:ext>
              </a:extLst>
            </p:cNvPr>
            <p:cNvSpPr/>
            <p:nvPr/>
          </p:nvSpPr>
          <p:spPr>
            <a:xfrm>
              <a:off x="7710529" y="1422549"/>
              <a:ext cx="648074" cy="648074"/>
            </a:xfrm>
            <a:prstGeom prst="ellipse">
              <a:avLst/>
            </a:prstGeom>
            <a:solidFill>
              <a:srgbClr val="262626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5" name="TextBox 32">
              <a:extLst>
                <a:ext uri="{FF2B5EF4-FFF2-40B4-BE49-F238E27FC236}">
                  <a16:creationId xmlns:a16="http://schemas.microsoft.com/office/drawing/2014/main" id="{5EB2A275-CE94-34F5-33B3-D1B644C523BE}"/>
                </a:ext>
              </a:extLst>
            </p:cNvPr>
            <p:cNvSpPr txBox="1"/>
            <p:nvPr/>
          </p:nvSpPr>
          <p:spPr>
            <a:xfrm>
              <a:off x="7729387" y="1502485"/>
              <a:ext cx="610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D31BF4-A4EE-D440-4C29-F826BC501BF6}"/>
                </a:ext>
              </a:extLst>
            </p:cNvPr>
            <p:cNvSpPr txBox="1"/>
            <p:nvPr/>
          </p:nvSpPr>
          <p:spPr>
            <a:xfrm>
              <a:off x="7183497" y="2245831"/>
              <a:ext cx="185451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262626"/>
                  </a:solidFill>
                  <a:cs typeface="Arial" pitchFamily="34" charset="0"/>
                </a:rPr>
                <a:t>Browser Test</a:t>
              </a:r>
              <a:endParaRPr lang="ko-KR" altLang="en-US" sz="20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CC0FAD-8C26-198C-2FCE-0A81AC472BB5}"/>
                </a:ext>
              </a:extLst>
            </p:cNvPr>
            <p:cNvSpPr/>
            <p:nvPr/>
          </p:nvSpPr>
          <p:spPr>
            <a:xfrm>
              <a:off x="10131795" y="2308163"/>
              <a:ext cx="648074" cy="648074"/>
            </a:xfrm>
            <a:prstGeom prst="ellipse">
              <a:avLst/>
            </a:prstGeom>
            <a:solidFill>
              <a:srgbClr val="262626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152B8462-A10D-9F6C-884E-9E68C1217D94}"/>
                </a:ext>
              </a:extLst>
            </p:cNvPr>
            <p:cNvSpPr txBox="1"/>
            <p:nvPr/>
          </p:nvSpPr>
          <p:spPr>
            <a:xfrm>
              <a:off x="10150653" y="2388099"/>
              <a:ext cx="610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818F8A-FF4E-0DD2-9A1A-E578027FE930}"/>
                </a:ext>
              </a:extLst>
            </p:cNvPr>
            <p:cNvSpPr txBox="1"/>
            <p:nvPr/>
          </p:nvSpPr>
          <p:spPr>
            <a:xfrm>
              <a:off x="9280726" y="3131445"/>
              <a:ext cx="23296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262626"/>
                  </a:solidFill>
                  <a:cs typeface="Arial" pitchFamily="34" charset="0"/>
                </a:rPr>
                <a:t>Performance Test</a:t>
              </a:r>
              <a:endParaRPr lang="ko-KR" altLang="en-US" sz="20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04D28A1-FFA9-C531-993B-EB346306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580" y="3959376"/>
              <a:ext cx="1377534" cy="13352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AFDA02-3934-C9D7-322A-487B98FF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574" y="3158987"/>
              <a:ext cx="1133475" cy="11811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0AC259-5394-7203-B527-9C6D2F85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275" y="3907096"/>
              <a:ext cx="1295400" cy="1295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DCFB16-4D0C-F24D-47C5-4C617E4ED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41" y="3970810"/>
              <a:ext cx="1040162" cy="105367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2767692-3142-F7D7-D2DB-28B736727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156" y="3213821"/>
              <a:ext cx="1981833" cy="48454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EB67FA-2F44-A076-B90D-0117B89E8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86" y="4319675"/>
              <a:ext cx="1295401" cy="1295401"/>
            </a:xfrm>
            <a:prstGeom prst="rect">
              <a:avLst/>
            </a:prstGeom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B0CCB5C-FE21-CFC8-E910-1D9E9CB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029" y="4554623"/>
              <a:ext cx="731089" cy="76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4BFFE426-069A-B965-F58E-40B14D53F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3158" y="4532828"/>
              <a:ext cx="731089" cy="76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38E2280E-6C28-7F1F-B28D-13BC1A8B2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287" y="4532828"/>
              <a:ext cx="744238" cy="76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875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083E0-B77A-6491-A33A-429F5982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8F3AEB-EF7D-0BB3-DC8B-4670DBC90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896924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4C5E3AF-1330-2CCF-2691-6181F8BA53D8}"/>
              </a:ext>
            </a:extLst>
          </p:cNvPr>
          <p:cNvSpPr txBox="1"/>
          <p:nvPr/>
        </p:nvSpPr>
        <p:spPr>
          <a:xfrm>
            <a:off x="1234440" y="2383688"/>
            <a:ext cx="3480505" cy="2800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u="sng" dirty="0"/>
              <a:t>Artifactory 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Binary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Package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Docker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E1164-836D-84AC-86B4-677FD6AD897C}"/>
              </a:ext>
            </a:extLst>
          </p:cNvPr>
          <p:cNvSpPr txBox="1"/>
          <p:nvPr/>
        </p:nvSpPr>
        <p:spPr>
          <a:xfrm>
            <a:off x="5708931" y="2383688"/>
            <a:ext cx="5174109" cy="2800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u="sng" dirty="0"/>
              <a:t>Artifactory Storage 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GitHub Registry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NPM Registry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24945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9369-6543-6D83-350D-8EDC179E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66D67C-08F5-FA2A-5A31-C3EF7615CA39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Text that reads &quot;GitHub Packages - your packages, at home with their code&quot; with a list of registry types: Container registry, RubyGems registry, npm registry, Apache Maven registry, Gradle registry, NuGet registry">
            <a:extLst>
              <a:ext uri="{FF2B5EF4-FFF2-40B4-BE49-F238E27FC236}">
                <a16:creationId xmlns:a16="http://schemas.microsoft.com/office/drawing/2014/main" id="{A176BA80-AE5D-1F8D-A4C3-4B3C6C04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693926"/>
            <a:ext cx="11631865" cy="47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A440-6E36-30F3-CC32-27774F89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521990-77F9-45AB-D72E-A8E3E79FC880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F3FACD-569F-1C20-4E0D-ED0DC89AE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1" y="3227831"/>
            <a:ext cx="1534711" cy="1482531"/>
          </a:xfrm>
          <a:prstGeom prst="rect">
            <a:avLst/>
          </a:prstGeom>
        </p:spPr>
      </p:pic>
      <p:pic>
        <p:nvPicPr>
          <p:cNvPr id="11268" name="Picture 4" descr="sonatype-repository-logo-stacked">
            <a:extLst>
              <a:ext uri="{FF2B5EF4-FFF2-40B4-BE49-F238E27FC236}">
                <a16:creationId xmlns:a16="http://schemas.microsoft.com/office/drawing/2014/main" id="{CB8A2A25-C5A5-02FC-7C85-5032F68E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44" y="2577334"/>
            <a:ext cx="1962150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ockerHub">
            <a:extLst>
              <a:ext uri="{FF2B5EF4-FFF2-40B4-BE49-F238E27FC236}">
                <a16:creationId xmlns:a16="http://schemas.microsoft.com/office/drawing/2014/main" id="{769A9EC5-6D78-5D15-35CD-0BFA2515E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54" y="246541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itLab Container Registry">
            <a:extLst>
              <a:ext uri="{FF2B5EF4-FFF2-40B4-BE49-F238E27FC236}">
                <a16:creationId xmlns:a16="http://schemas.microsoft.com/office/drawing/2014/main" id="{89ECE46D-62CF-0C5A-AB0E-EA81F9F6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15" y="23534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Quay Container Registry">
            <a:extLst>
              <a:ext uri="{FF2B5EF4-FFF2-40B4-BE49-F238E27FC236}">
                <a16:creationId xmlns:a16="http://schemas.microsoft.com/office/drawing/2014/main" id="{E0DABB13-AA6E-D256-88DD-D9C5A26C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3534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4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5755C-E69B-AF21-6784-740798A6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7F8EEAF-F466-FB29-8309-C6F35DCBA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702078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2BE7940C-726F-04C0-ECE7-9E592D9D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41932"/>
            <a:ext cx="75438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6D25D-C001-68A3-19BF-3A887BE8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378425-B167-5B80-0713-D2D79B720B1B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aws vs azure vs gcp">
            <a:extLst>
              <a:ext uri="{FF2B5EF4-FFF2-40B4-BE49-F238E27FC236}">
                <a16:creationId xmlns:a16="http://schemas.microsoft.com/office/drawing/2014/main" id="{DB2FEE81-E97D-7F9E-2381-64A31C94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9350"/>
            <a:ext cx="4953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1B01017-B90C-2DBF-5BE9-C7A5F079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2" y="2419350"/>
            <a:ext cx="4207229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3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DFBB-2754-C811-562C-65FA659E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D5C899-F3A7-7967-B3FA-D33F9AB23B2D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A64AF09E-6E57-61C7-9362-D1DDF3F3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9" y="1251066"/>
            <a:ext cx="10411327" cy="56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4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oftware Development Evolution From Waterfall to Agile to DevOps">
            <a:extLst>
              <a:ext uri="{FF2B5EF4-FFF2-40B4-BE49-F238E27FC236}">
                <a16:creationId xmlns:a16="http://schemas.microsoft.com/office/drawing/2014/main" id="{FFEDDA84-D8A7-22A0-7221-AC5910D5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558089"/>
            <a:ext cx="9605818" cy="420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6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DE52-0488-2506-13BB-76435372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2E7AF9-16A2-D198-C34A-011780C65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719919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1E8CE25A-9474-6491-B6FE-9509403F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0" y="2638321"/>
            <a:ext cx="6568439" cy="32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86D94-D0D8-0C06-DCC1-A18C295057DC}"/>
              </a:ext>
            </a:extLst>
          </p:cNvPr>
          <p:cNvSpPr txBox="1"/>
          <p:nvPr/>
        </p:nvSpPr>
        <p:spPr>
          <a:xfrm>
            <a:off x="2161685" y="1850473"/>
            <a:ext cx="786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Docker Container Clustering and Orchestration</a:t>
            </a:r>
          </a:p>
        </p:txBody>
      </p:sp>
      <p:pic>
        <p:nvPicPr>
          <p:cNvPr id="13316" name="Picture 4" descr="Best Container Orchestration Tools">
            <a:extLst>
              <a:ext uri="{FF2B5EF4-FFF2-40B4-BE49-F238E27FC236}">
                <a16:creationId xmlns:a16="http://schemas.microsoft.com/office/drawing/2014/main" id="{E4C668F2-3209-5DA2-95B4-73F89226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309"/>
            <a:ext cx="5623560" cy="32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2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95BF6CFB-97E7-7453-F6C2-93C8B840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7" y="484632"/>
            <a:ext cx="8188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14B074-EBEC-FDC2-065C-7044E865C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659393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481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9D25-50F0-F230-5B00-D6B3F9D5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02F37A2-3EFC-1E2B-5522-B2FBD462837F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>
            <a:extLst>
              <a:ext uri="{FF2B5EF4-FFF2-40B4-BE49-F238E27FC236}">
                <a16:creationId xmlns:a16="http://schemas.microsoft.com/office/drawing/2014/main" id="{82AD97F8-21C4-95C7-071C-CA96F536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77" y="1554268"/>
            <a:ext cx="8090725" cy="53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80AC5-660B-C973-DBC5-39D018ADAEEC}"/>
              </a:ext>
            </a:extLst>
          </p:cNvPr>
          <p:cNvSpPr txBox="1"/>
          <p:nvPr/>
        </p:nvSpPr>
        <p:spPr>
          <a:xfrm rot="20976509">
            <a:off x="3139727" y="541139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Blackadder ITC" panose="04020505051007020D02" pitchFamily="82" charset="0"/>
              </a:rPr>
              <a:t>GitOps</a:t>
            </a:r>
            <a:endParaRPr lang="en-US" sz="2000" dirty="0">
              <a:latin typeface="Blackadder ITC" panose="04020505051007020D02" pitchFamily="8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AA6377-1C10-A8A6-780A-07C45E6AC3EB}"/>
              </a:ext>
            </a:extLst>
          </p:cNvPr>
          <p:cNvGrpSpPr/>
          <p:nvPr/>
        </p:nvGrpSpPr>
        <p:grpSpPr>
          <a:xfrm>
            <a:off x="3227833" y="5635223"/>
            <a:ext cx="1225296" cy="192024"/>
            <a:chOff x="1316736" y="2798067"/>
            <a:chExt cx="1319117" cy="4185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E952EB-0CE7-5165-8FC6-DFFA08311687}"/>
                </a:ext>
              </a:extLst>
            </p:cNvPr>
            <p:cNvSpPr/>
            <p:nvPr/>
          </p:nvSpPr>
          <p:spPr>
            <a:xfrm>
              <a:off x="1316736" y="2843784"/>
              <a:ext cx="804672" cy="310896"/>
            </a:xfrm>
            <a:custGeom>
              <a:avLst/>
              <a:gdLst>
                <a:gd name="connsiteX0" fmla="*/ 0 w 1307592"/>
                <a:gd name="connsiteY0" fmla="*/ 182880 h 182880"/>
                <a:gd name="connsiteX1" fmla="*/ 54864 w 1307592"/>
                <a:gd name="connsiteY1" fmla="*/ 173736 h 182880"/>
                <a:gd name="connsiteX2" fmla="*/ 1307592 w 1307592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592" h="182880">
                  <a:moveTo>
                    <a:pt x="0" y="182880"/>
                  </a:moveTo>
                  <a:cubicBezTo>
                    <a:pt x="18288" y="179832"/>
                    <a:pt x="36502" y="176304"/>
                    <a:pt x="54864" y="173736"/>
                  </a:cubicBezTo>
                  <a:lnTo>
                    <a:pt x="1307592" y="0"/>
                  </a:ln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lackadder ITC" panose="04020505051007020D02" pitchFamily="8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7F4E2E-9BFD-BFBF-F889-BBEAC281B57D}"/>
                </a:ext>
              </a:extLst>
            </p:cNvPr>
            <p:cNvSpPr/>
            <p:nvPr/>
          </p:nvSpPr>
          <p:spPr>
            <a:xfrm>
              <a:off x="1465421" y="2798067"/>
              <a:ext cx="1170432" cy="418552"/>
            </a:xfrm>
            <a:custGeom>
              <a:avLst/>
              <a:gdLst>
                <a:gd name="connsiteX0" fmla="*/ 0 w 1307592"/>
                <a:gd name="connsiteY0" fmla="*/ 182880 h 182880"/>
                <a:gd name="connsiteX1" fmla="*/ 54864 w 1307592"/>
                <a:gd name="connsiteY1" fmla="*/ 173736 h 182880"/>
                <a:gd name="connsiteX2" fmla="*/ 1307592 w 1307592"/>
                <a:gd name="connsiteY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592" h="182880">
                  <a:moveTo>
                    <a:pt x="0" y="182880"/>
                  </a:moveTo>
                  <a:cubicBezTo>
                    <a:pt x="18288" y="179832"/>
                    <a:pt x="36502" y="176304"/>
                    <a:pt x="54864" y="173736"/>
                  </a:cubicBezTo>
                  <a:lnTo>
                    <a:pt x="1307592" y="0"/>
                  </a:ln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lackadder ITC" panose="04020505051007020D02" pitchFamily="8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9CDD6-8CCE-3629-2553-4F27158946F3}"/>
                </a:ext>
              </a:extLst>
            </p:cNvPr>
            <p:cNvCxnSpPr>
              <a:cxnSpLocks/>
              <a:stCxn id="13" idx="2"/>
              <a:endCxn id="14" idx="1"/>
            </p:cNvCxnSpPr>
            <p:nvPr/>
          </p:nvCxnSpPr>
          <p:spPr>
            <a:xfrm flipH="1">
              <a:off x="1514530" y="2843784"/>
              <a:ext cx="606878" cy="3519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54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C242-E8CC-A49F-A3C7-32B6BDE8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57867E-72DA-17C5-9953-0FB33CA9A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878315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67A3AE8-F7B7-9168-C410-9C633531A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388" y="1438140"/>
            <a:ext cx="9669224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6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4B5AE-34E9-B7D4-7C11-F72070BA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36" y="1042416"/>
            <a:ext cx="7118488" cy="611733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526D62-7C3A-C529-FCAE-C008D6B16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259718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308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FE0C7-E839-CFE6-E902-EC927A57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8E2B39C-B3DB-5DA6-6A06-B76C44D0F289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4CDF2D-D1B8-A4A0-0170-673EB8E0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199" y="1181505"/>
            <a:ext cx="8737385" cy="541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6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BrowserStack CI CD Tool Integrations">
            <a:extLst>
              <a:ext uri="{FF2B5EF4-FFF2-40B4-BE49-F238E27FC236}">
                <a16:creationId xmlns:a16="http://schemas.microsoft.com/office/drawing/2014/main" id="{C0E0605F-C559-C497-443C-2F7C84B5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0"/>
            <a:ext cx="6321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45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Image">
            <a:extLst>
              <a:ext uri="{FF2B5EF4-FFF2-40B4-BE49-F238E27FC236}">
                <a16:creationId xmlns:a16="http://schemas.microsoft.com/office/drawing/2014/main" id="{29D92874-A7B1-0219-6404-87FF10D0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F1464-F4EE-0C2A-2018-268A39C3DC0C}"/>
              </a:ext>
            </a:extLst>
          </p:cNvPr>
          <p:cNvSpPr/>
          <p:nvPr/>
        </p:nvSpPr>
        <p:spPr>
          <a:xfrm>
            <a:off x="2478024" y="603504"/>
            <a:ext cx="1545336" cy="950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4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FE95B-B934-E5B6-374F-9D280E6B1127}"/>
              </a:ext>
            </a:extLst>
          </p:cNvPr>
          <p:cNvSpPr txBox="1"/>
          <p:nvPr/>
        </p:nvSpPr>
        <p:spPr>
          <a:xfrm>
            <a:off x="4044764" y="265176"/>
            <a:ext cx="4597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CI/CD Runner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C0D00-3BB5-8838-6198-6394BF4543F1}"/>
              </a:ext>
            </a:extLst>
          </p:cNvPr>
          <p:cNvSpPr txBox="1"/>
          <p:nvPr/>
        </p:nvSpPr>
        <p:spPr>
          <a:xfrm>
            <a:off x="4861560" y="2386584"/>
            <a:ext cx="2468879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Exec Runner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Docker Runner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SSH Runner</a:t>
            </a:r>
          </a:p>
        </p:txBody>
      </p:sp>
    </p:spTree>
    <p:extLst>
      <p:ext uri="{BB962C8B-B14F-4D97-AF65-F5344CB8AC3E}">
        <p14:creationId xmlns:p14="http://schemas.microsoft.com/office/powerpoint/2010/main" val="109496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2282-8896-232F-7F1E-990959FA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3810-61FF-2489-9945-C95EED073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59" y="-154484"/>
            <a:ext cx="7597282" cy="71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06F6992-52E8-CD94-9A88-12DD691E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633412"/>
            <a:ext cx="11798118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8445-2672-220D-8AFD-A76EA3B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A4FC43F-851B-665F-A184-D27245890F23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631F8531-0676-0D01-8233-54619EEA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80" y="1491182"/>
            <a:ext cx="9561440" cy="5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062469-638C-A897-ACFD-53D02A54B80D}"/>
              </a:ext>
            </a:extLst>
          </p:cNvPr>
          <p:cNvSpPr txBox="1"/>
          <p:nvPr/>
        </p:nvSpPr>
        <p:spPr>
          <a:xfrm>
            <a:off x="5179060" y="1491182"/>
            <a:ext cx="183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/>
              <a:t>ChatOps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9937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61E88-4DA7-1428-D91F-A9465DD2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63031B-4839-524A-5375-3B21C7867C54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4" name="Picture 2">
            <a:extLst>
              <a:ext uri="{FF2B5EF4-FFF2-40B4-BE49-F238E27FC236}">
                <a16:creationId xmlns:a16="http://schemas.microsoft.com/office/drawing/2014/main" id="{726CB883-8908-E35C-B4C3-8D62745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19" y="1373465"/>
            <a:ext cx="912495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6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D4A8-63E2-C519-5D49-E2519111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160760D-D609-AEA0-160A-E2450DE5674B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578" name="Picture 2">
            <a:extLst>
              <a:ext uri="{FF2B5EF4-FFF2-40B4-BE49-F238E27FC236}">
                <a16:creationId xmlns:a16="http://schemas.microsoft.com/office/drawing/2014/main" id="{CE6E67A9-2DD9-AE78-4B29-B9F18DFF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52" y="1459832"/>
            <a:ext cx="7825522" cy="46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EDF49D29-D71B-16AB-72B0-91632B15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10" y="324445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34EA4-D10D-4C8D-B222-7F611574DE03}"/>
              </a:ext>
            </a:extLst>
          </p:cNvPr>
          <p:cNvSpPr txBox="1"/>
          <p:nvPr/>
        </p:nvSpPr>
        <p:spPr>
          <a:xfrm>
            <a:off x="8893810" y="2478024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GitHub </a:t>
            </a:r>
            <a:r>
              <a:rPr lang="en-US" sz="2400" b="1" u="sng" dirty="0" err="1"/>
              <a:t>DependaBot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0941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5D01BF-43D4-9DC6-2B16-33D67D49E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8" y="746606"/>
            <a:ext cx="10660284" cy="53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5BE0-EFCF-8F5F-7C8F-3227DCC72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0FD7E-6848-8B1F-6D08-2CED1CEC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844" y="0"/>
            <a:ext cx="12971688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70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F549-3A31-4DEE-DA98-6D2F5DC88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3E2440F-4F74-32C5-9E9A-7F56C2F8A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818721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465A63D-9D3D-B75C-941C-7455CD57F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51" y="1995615"/>
            <a:ext cx="7804829" cy="4661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7D528-5ABE-AC73-CF10-67F8A94BB678}"/>
              </a:ext>
            </a:extLst>
          </p:cNvPr>
          <p:cNvSpPr txBox="1"/>
          <p:nvPr/>
        </p:nvSpPr>
        <p:spPr>
          <a:xfrm>
            <a:off x="3147609" y="1350072"/>
            <a:ext cx="6737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Atlassian Jira (Kanban, Scrum)</a:t>
            </a:r>
          </a:p>
        </p:txBody>
      </p:sp>
    </p:spTree>
    <p:extLst>
      <p:ext uri="{BB962C8B-B14F-4D97-AF65-F5344CB8AC3E}">
        <p14:creationId xmlns:p14="http://schemas.microsoft.com/office/powerpoint/2010/main" val="37361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5886-2169-5BDC-AD78-A9E26145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3070F9-7EF2-04D3-C771-C439C340F9E1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FDC98845-8BEC-60AA-E905-0BD6D4B9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287"/>
            <a:ext cx="12209908" cy="541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26ACF-69C6-7794-E768-C8B94A81BC38}"/>
              </a:ext>
            </a:extLst>
          </p:cNvPr>
          <p:cNvSpPr txBox="1"/>
          <p:nvPr/>
        </p:nvSpPr>
        <p:spPr>
          <a:xfrm>
            <a:off x="4257080" y="1350072"/>
            <a:ext cx="327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33536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FD1D2-FE85-F159-E1C2-4DE2B1A9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D70EF25-004B-2CBD-0ECB-3D3048BE882C}"/>
              </a:ext>
            </a:extLst>
          </p:cNvPr>
          <p:cNvGraphicFramePr/>
          <p:nvPr/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D6F202DC-6594-7ACF-E8FD-5A21A68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0" y="1856232"/>
            <a:ext cx="1082633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A50A4-C290-A00A-048D-49BC5AAAAA72}"/>
              </a:ext>
            </a:extLst>
          </p:cNvPr>
          <p:cNvSpPr txBox="1"/>
          <p:nvPr/>
        </p:nvSpPr>
        <p:spPr>
          <a:xfrm>
            <a:off x="4257080" y="1350072"/>
            <a:ext cx="327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54658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33BBC-48EF-2658-6D50-A99DFBE2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425B00-E9FD-EAF5-D1B5-469E0E0AA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898095"/>
              </p:ext>
            </p:extLst>
          </p:nvPr>
        </p:nvGraphicFramePr>
        <p:xfrm>
          <a:off x="345440" y="201168"/>
          <a:ext cx="11501120" cy="88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8180E8D-66B1-4DAB-81C2-EA8BCD277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35263"/>
              </p:ext>
            </p:extLst>
          </p:nvPr>
        </p:nvGraphicFramePr>
        <p:xfrm>
          <a:off x="939140" y="3047484"/>
          <a:ext cx="10700659" cy="329556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0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spc="0" dirty="0"/>
                        <a:t>Git</a:t>
                      </a:r>
                      <a:r>
                        <a:rPr lang="zh-TW" altLang="en-US" sz="2000" kern="1200" spc="0" dirty="0"/>
                        <a:t> </a:t>
                      </a:r>
                      <a:r>
                        <a:rPr lang="en-US" altLang="zh-TW" sz="2000" kern="1200" spc="0" dirty="0"/>
                        <a:t>Hosting</a:t>
                      </a:r>
                      <a:endParaRPr lang="en-US" sz="2000" b="1" kern="1200" spc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spc="0" dirty="0"/>
                        <a:t>Open</a:t>
                      </a:r>
                      <a:r>
                        <a:rPr lang="zh-TW" altLang="en-US" sz="2000" kern="1200" spc="0" dirty="0"/>
                        <a:t> </a:t>
                      </a:r>
                      <a:r>
                        <a:rPr lang="en-US" altLang="zh-TW" sz="2000" kern="1200" spc="0" dirty="0"/>
                        <a:t>source</a:t>
                      </a:r>
                      <a:endParaRPr lang="en-US" sz="2000" b="1" kern="1200" spc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spc="0" dirty="0"/>
                        <a:t>Self</a:t>
                      </a:r>
                      <a:r>
                        <a:rPr lang="zh-TW" altLang="en-US" sz="2000" kern="1200" spc="0" dirty="0"/>
                        <a:t> </a:t>
                      </a:r>
                      <a:r>
                        <a:rPr lang="en-US" altLang="zh-TW" sz="2000" kern="1200" spc="0" dirty="0"/>
                        <a:t>Host</a:t>
                      </a:r>
                      <a:endParaRPr lang="en-US" sz="2000" b="1" kern="1200" spc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spc="0" dirty="0"/>
                        <a:t>Free</a:t>
                      </a:r>
                      <a:r>
                        <a:rPr lang="zh-TW" altLang="en-US" sz="2000" kern="1200" spc="0" dirty="0"/>
                        <a:t> </a:t>
                      </a:r>
                      <a:r>
                        <a:rPr lang="en-US" altLang="zh-TW" sz="2000" kern="1200" spc="0" dirty="0"/>
                        <a:t>Private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spc="0" dirty="0"/>
                        <a:t> </a:t>
                      </a:r>
                      <a:r>
                        <a:rPr lang="en-US" altLang="zh-TW" sz="2000" kern="1200" spc="0" dirty="0"/>
                        <a:t>Repo</a:t>
                      </a:r>
                      <a:endParaRPr lang="en-US" sz="2000" b="1" kern="1200" spc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spc="0" dirty="0"/>
                        <a:t>UI/UX</a:t>
                      </a:r>
                      <a:endParaRPr lang="en-US" sz="2000" b="1" kern="1200" spc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GitHub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No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No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No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★★★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Bitbucket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No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r>
                        <a:rPr lang="zh-TW" altLang="en-US" sz="2000" kern="1200" dirty="0"/>
                        <a:t> </a:t>
                      </a:r>
                      <a:r>
                        <a:rPr lang="en-US" altLang="zh-TW" sz="2000" kern="1200" dirty="0"/>
                        <a:t>(Hard)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★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Gitlab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r>
                        <a:rPr lang="zh-TW" altLang="en-US" sz="2000" kern="1200" dirty="0"/>
                        <a:t> </a:t>
                      </a:r>
                      <a:r>
                        <a:rPr lang="en-US" altLang="zh-TW" sz="2000" kern="1200" dirty="0"/>
                        <a:t>(Hard)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★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Gitea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r>
                        <a:rPr lang="zh-TW" altLang="en-US" sz="2000" kern="1200" dirty="0"/>
                        <a:t> </a:t>
                      </a:r>
                      <a:r>
                        <a:rPr lang="en-US" altLang="zh-TW" sz="2000" kern="1200" dirty="0"/>
                        <a:t>(Easy)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/>
                        <a:t>Yes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★★★</a:t>
                      </a:r>
                      <a:endParaRPr 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4C2C7AE-97E8-92FD-034E-C4F7335C45CD}"/>
              </a:ext>
            </a:extLst>
          </p:cNvPr>
          <p:cNvGrpSpPr/>
          <p:nvPr/>
        </p:nvGrpSpPr>
        <p:grpSpPr>
          <a:xfrm>
            <a:off x="1577516" y="1680322"/>
            <a:ext cx="8743755" cy="1088755"/>
            <a:chOff x="1705532" y="5617706"/>
            <a:chExt cx="8743755" cy="1088755"/>
          </a:xfrm>
        </p:grpSpPr>
        <p:sp>
          <p:nvSpPr>
            <p:cNvPr id="20" name="Rounded Rectangle 7">
              <a:extLst>
                <a:ext uri="{FF2B5EF4-FFF2-40B4-BE49-F238E27FC236}">
                  <a16:creationId xmlns:a16="http://schemas.microsoft.com/office/drawing/2014/main" id="{C62D9A9B-E5F1-4EF1-8644-F66DFCD26A82}"/>
                </a:ext>
              </a:extLst>
            </p:cNvPr>
            <p:cNvSpPr/>
            <p:nvPr/>
          </p:nvSpPr>
          <p:spPr>
            <a:xfrm>
              <a:off x="6351618" y="6373108"/>
              <a:ext cx="1850870" cy="333353"/>
            </a:xfrm>
            <a:prstGeom prst="roundRect">
              <a:avLst/>
            </a:prstGeom>
            <a:solidFill>
              <a:srgbClr val="193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rgbClr val="FFFFFF"/>
                  </a:solidFill>
                  <a:latin typeface="+mj-lt"/>
                </a:rPr>
                <a:t>Bitbucket</a:t>
              </a:r>
              <a:endParaRPr lang="en-US" sz="24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49119637-2E11-4D10-BCA5-AC1066F0B44C}"/>
                </a:ext>
              </a:extLst>
            </p:cNvPr>
            <p:cNvSpPr/>
            <p:nvPr/>
          </p:nvSpPr>
          <p:spPr>
            <a:xfrm>
              <a:off x="1705532" y="6354290"/>
              <a:ext cx="1432951" cy="3333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rgbClr val="FFFFFF"/>
                  </a:solidFill>
                  <a:latin typeface="+mj-lt"/>
                  <a:cs typeface="Comic Sans MS"/>
                </a:rPr>
                <a:t>GitHub</a:t>
              </a:r>
              <a:endParaRPr lang="en-US" sz="2400" dirty="0">
                <a:solidFill>
                  <a:srgbClr val="FFFFFF"/>
                </a:solidFill>
                <a:latin typeface="+mj-lt"/>
                <a:cs typeface="Comic Sans MS"/>
              </a:endParaRPr>
            </a:p>
          </p:txBody>
        </p:sp>
        <p:sp>
          <p:nvSpPr>
            <p:cNvPr id="22" name="Rounded Rectangle 9">
              <a:extLst>
                <a:ext uri="{FF2B5EF4-FFF2-40B4-BE49-F238E27FC236}">
                  <a16:creationId xmlns:a16="http://schemas.microsoft.com/office/drawing/2014/main" id="{AE584E38-C400-4C69-9EE9-9719A75BB755}"/>
                </a:ext>
              </a:extLst>
            </p:cNvPr>
            <p:cNvSpPr/>
            <p:nvPr/>
          </p:nvSpPr>
          <p:spPr>
            <a:xfrm>
              <a:off x="4159333" y="6354290"/>
              <a:ext cx="1140343" cy="333353"/>
            </a:xfrm>
            <a:prstGeom prst="roundRect">
              <a:avLst/>
            </a:prstGeom>
            <a:solidFill>
              <a:srgbClr val="F8561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rgbClr val="FFFFFF"/>
                  </a:solidFill>
                  <a:latin typeface="+mj-lt"/>
                </a:rPr>
                <a:t>Gitlab</a:t>
              </a:r>
              <a:endParaRPr lang="en-US" sz="24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D26BDE80-A22F-4167-BA27-CCE2280C8F9D}"/>
                </a:ext>
              </a:extLst>
            </p:cNvPr>
            <p:cNvSpPr/>
            <p:nvPr/>
          </p:nvSpPr>
          <p:spPr>
            <a:xfrm>
              <a:off x="9308944" y="6354290"/>
              <a:ext cx="1140343" cy="33335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rgbClr val="FFFFFF"/>
                  </a:solidFill>
                  <a:latin typeface="+mj-lt"/>
                </a:rPr>
                <a:t>Gitea</a:t>
              </a:r>
              <a:endParaRPr lang="en-US" sz="2400" dirty="0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2052" name="Picture 4" descr="Gitlab&quot; Icon - Download for free – Iconduck">
              <a:extLst>
                <a:ext uri="{FF2B5EF4-FFF2-40B4-BE49-F238E27FC236}">
                  <a16:creationId xmlns:a16="http://schemas.microsoft.com/office/drawing/2014/main" id="{AFF7299A-397C-4962-BE6F-EF5BBF0C6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77983" y="5617706"/>
              <a:ext cx="747286" cy="6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5A5596-20B5-4275-AA64-7E5B8B5D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864" y="5617706"/>
              <a:ext cx="818716" cy="719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469E79-CB22-4C7A-ACDA-2D235ABC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022" y="5617706"/>
              <a:ext cx="579539" cy="6690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A7A52B-0C23-47E1-8DFA-7928A936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994" y="5673107"/>
              <a:ext cx="896727" cy="552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958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313</Words>
  <Application>Microsoft Office PowerPoint</Application>
  <PresentationFormat>Widescreen</PresentationFormat>
  <Paragraphs>255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Blackadder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3</cp:revision>
  <dcterms:created xsi:type="dcterms:W3CDTF">2024-11-13T18:58:19Z</dcterms:created>
  <dcterms:modified xsi:type="dcterms:W3CDTF">2024-11-14T02:10:53Z</dcterms:modified>
</cp:coreProperties>
</file>